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5"/>
    <p:sldMasterId id="2147483648" r:id="rId6"/>
    <p:sldMasterId id="2147483658" r:id="rId7"/>
  </p:sldMasterIdLst>
  <p:notesMasterIdLst>
    <p:notesMasterId r:id="rId31"/>
  </p:notesMasterIdLst>
  <p:sldIdLst>
    <p:sldId id="256" r:id="rId8"/>
    <p:sldId id="298" r:id="rId9"/>
    <p:sldId id="2013" r:id="rId10"/>
    <p:sldId id="2035" r:id="rId11"/>
    <p:sldId id="2023" r:id="rId12"/>
    <p:sldId id="2036" r:id="rId13"/>
    <p:sldId id="2022" r:id="rId14"/>
    <p:sldId id="2021" r:id="rId15"/>
    <p:sldId id="2020" r:id="rId16"/>
    <p:sldId id="2024" r:id="rId17"/>
    <p:sldId id="2025" r:id="rId18"/>
    <p:sldId id="2031" r:id="rId19"/>
    <p:sldId id="2032" r:id="rId20"/>
    <p:sldId id="2039" r:id="rId21"/>
    <p:sldId id="2038" r:id="rId22"/>
    <p:sldId id="2027" r:id="rId23"/>
    <p:sldId id="2037" r:id="rId24"/>
    <p:sldId id="2040" r:id="rId25"/>
    <p:sldId id="2026" r:id="rId26"/>
    <p:sldId id="2030" r:id="rId27"/>
    <p:sldId id="2033" r:id="rId28"/>
    <p:sldId id="2034" r:id="rId29"/>
    <p:sldId id="290" r:id="rId30"/>
  </p:sldIdLst>
  <p:sldSz cx="14630400" cy="8229600"/>
  <p:notesSz cx="6858000" cy="9144000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F2B"/>
    <a:srgbClr val="3E7BA8"/>
    <a:srgbClr val="94B13D"/>
    <a:srgbClr val="93B03D"/>
    <a:srgbClr val="EFEBE4"/>
    <a:srgbClr val="94AF2A"/>
    <a:srgbClr val="88A651"/>
    <a:srgbClr val="535151"/>
    <a:srgbClr val="3C7BA9"/>
    <a:srgbClr val="CD092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91" y="34"/>
      </p:cViewPr>
      <p:guideLst>
        <p:guide orient="horz" pos="2160"/>
        <p:guide pos="3840"/>
        <p:guide orient="horz" pos="2592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ledge, Elizabeth" userId="357e9bf2-02d0-4b31-842d-5a7be2d7db74" providerId="ADAL" clId="{F3938FD7-687E-49A8-B2E9-2FB15B6C8A90}"/>
    <pc:docChg chg="custSel modSld">
      <pc:chgData name="Arledge, Elizabeth" userId="357e9bf2-02d0-4b31-842d-5a7be2d7db74" providerId="ADAL" clId="{F3938FD7-687E-49A8-B2E9-2FB15B6C8A90}" dt="2023-05-20T19:35:32.203" v="0" actId="21"/>
      <pc:docMkLst>
        <pc:docMk/>
      </pc:docMkLst>
      <pc:sldChg chg="delSp mod">
        <pc:chgData name="Arledge, Elizabeth" userId="357e9bf2-02d0-4b31-842d-5a7be2d7db74" providerId="ADAL" clId="{F3938FD7-687E-49A8-B2E9-2FB15B6C8A90}" dt="2023-05-20T19:35:32.203" v="0" actId="21"/>
        <pc:sldMkLst>
          <pc:docMk/>
          <pc:sldMk cId="0" sldId="256"/>
        </pc:sldMkLst>
        <pc:spChg chg="del">
          <ac:chgData name="Arledge, Elizabeth" userId="357e9bf2-02d0-4b31-842d-5a7be2d7db74" providerId="ADAL" clId="{F3938FD7-687E-49A8-B2E9-2FB15B6C8A90}" dt="2023-05-20T19:35:32.203" v="0" actId="21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Petrarca, Joseph" userId="94cd12fa-38a9-4e47-adc2-1313637451d5" providerId="ADAL" clId="{F5A2F52C-F232-4F37-880F-A56A7421193F}"/>
    <pc:docChg chg="undo custSel modSld">
      <pc:chgData name="Petrarca, Joseph" userId="94cd12fa-38a9-4e47-adc2-1313637451d5" providerId="ADAL" clId="{F5A2F52C-F232-4F37-880F-A56A7421193F}" dt="2023-04-12T15:34:49.224" v="24" actId="207"/>
      <pc:docMkLst>
        <pc:docMk/>
      </pc:docMkLst>
      <pc:sldChg chg="modSp">
        <pc:chgData name="Petrarca, Joseph" userId="94cd12fa-38a9-4e47-adc2-1313637451d5" providerId="ADAL" clId="{F5A2F52C-F232-4F37-880F-A56A7421193F}" dt="2023-04-12T15:31:46.146" v="1"/>
        <pc:sldMkLst>
          <pc:docMk/>
          <pc:sldMk cId="0" sldId="256"/>
        </pc:sldMkLst>
        <pc:spChg chg="mod">
          <ac:chgData name="Petrarca, Joseph" userId="94cd12fa-38a9-4e47-adc2-1313637451d5" providerId="ADAL" clId="{F5A2F52C-F232-4F37-880F-A56A7421193F}" dt="2023-04-12T15:31:46.146" v="1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3807989483" sldId="290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3807989483" sldId="290"/>
            <ac:spMk id="6" creationId="{3CCBA0F6-1B8A-41B6-88AE-64703E00DE33}"/>
          </ac:spMkLst>
        </pc:spChg>
      </pc:sldChg>
      <pc:sldChg chg="addSp delSp modSp mod">
        <pc:chgData name="Petrarca, Joseph" userId="94cd12fa-38a9-4e47-adc2-1313637451d5" providerId="ADAL" clId="{F5A2F52C-F232-4F37-880F-A56A7421193F}" dt="2023-04-12T15:33:26.866" v="23" actId="207"/>
        <pc:sldMkLst>
          <pc:docMk/>
          <pc:sldMk cId="528371474" sldId="298"/>
        </pc:sldMkLst>
        <pc:spChg chg="add del mod">
          <ac:chgData name="Petrarca, Joseph" userId="94cd12fa-38a9-4e47-adc2-1313637451d5" providerId="ADAL" clId="{F5A2F52C-F232-4F37-880F-A56A7421193F}" dt="2023-04-12T15:33:26.866" v="23" actId="207"/>
          <ac:spMkLst>
            <pc:docMk/>
            <pc:sldMk cId="528371474" sldId="298"/>
            <ac:spMk id="3" creationId="{3C9FFF60-A389-1F19-9C83-A43F2D2C99B4}"/>
          </ac:spMkLst>
        </pc:spChg>
        <pc:spChg chg="add del mod">
          <ac:chgData name="Petrarca, Joseph" userId="94cd12fa-38a9-4e47-adc2-1313637451d5" providerId="ADAL" clId="{F5A2F52C-F232-4F37-880F-A56A7421193F}" dt="2023-04-12T15:33:26.208" v="22" actId="1076"/>
          <ac:spMkLst>
            <pc:docMk/>
            <pc:sldMk cId="528371474" sldId="298"/>
            <ac:spMk id="4" creationId="{4F86594B-C68A-9E92-6D54-14FE2507E5AB}"/>
          </ac:spMkLst>
        </pc:spChg>
        <pc:spChg chg="mod">
          <ac:chgData name="Petrarca, Joseph" userId="94cd12fa-38a9-4e47-adc2-1313637451d5" providerId="ADAL" clId="{F5A2F52C-F232-4F37-880F-A56A7421193F}" dt="2023-04-12T15:33:23.646" v="17" actId="1076"/>
          <ac:spMkLst>
            <pc:docMk/>
            <pc:sldMk cId="528371474" sldId="298"/>
            <ac:spMk id="5" creationId="{90F6D202-B017-416E-A95F-CA28DA965AE6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1812929478" sldId="326"/>
        </pc:sldMkLst>
        <pc:picChg chg="mod">
          <ac:chgData name="Petrarca, Joseph" userId="94cd12fa-38a9-4e47-adc2-1313637451d5" providerId="ADAL" clId="{F5A2F52C-F232-4F37-880F-A56A7421193F}" dt="2023-04-12T15:31:54.611" v="3"/>
          <ac:picMkLst>
            <pc:docMk/>
            <pc:sldMk cId="1812929478" sldId="326"/>
            <ac:picMk id="12" creationId="{BC512172-8566-58FB-E96F-20D5228E6901}"/>
          </ac:picMkLst>
        </pc:picChg>
      </pc:sldChg>
      <pc:sldChg chg="addSp delSp mod">
        <pc:chgData name="Petrarca, Joseph" userId="94cd12fa-38a9-4e47-adc2-1313637451d5" providerId="ADAL" clId="{F5A2F52C-F232-4F37-880F-A56A7421193F}" dt="2023-04-12T15:33:22.390" v="14" actId="478"/>
        <pc:sldMkLst>
          <pc:docMk/>
          <pc:sldMk cId="2915940152" sldId="327"/>
        </pc:sldMkLst>
        <pc:spChg chg="add del">
          <ac:chgData name="Petrarca, Joseph" userId="94cd12fa-38a9-4e47-adc2-1313637451d5" providerId="ADAL" clId="{F5A2F52C-F232-4F37-880F-A56A7421193F}" dt="2023-04-12T15:33:22.390" v="14" actId="478"/>
          <ac:spMkLst>
            <pc:docMk/>
            <pc:sldMk cId="2915940152" sldId="327"/>
            <ac:spMk id="3" creationId="{3C9FFF60-A389-1F19-9C83-A43F2D2C99B4}"/>
          </ac:spMkLst>
        </pc:spChg>
      </pc:sldChg>
      <pc:sldChg chg="addSp delSp modSp mod">
        <pc:chgData name="Petrarca, Joseph" userId="94cd12fa-38a9-4e47-adc2-1313637451d5" providerId="ADAL" clId="{F5A2F52C-F232-4F37-880F-A56A7421193F}" dt="2023-04-12T15:33:23.251" v="16" actId="478"/>
        <pc:sldMkLst>
          <pc:docMk/>
          <pc:sldMk cId="902269107" sldId="328"/>
        </pc:sldMkLst>
        <pc:spChg chg="add del">
          <ac:chgData name="Petrarca, Joseph" userId="94cd12fa-38a9-4e47-adc2-1313637451d5" providerId="ADAL" clId="{F5A2F52C-F232-4F37-880F-A56A7421193F}" dt="2023-04-12T15:33:23.251" v="16" actId="478"/>
          <ac:spMkLst>
            <pc:docMk/>
            <pc:sldMk cId="902269107" sldId="328"/>
            <ac:spMk id="3" creationId="{3C9FFF60-A389-1F19-9C83-A43F2D2C99B4}"/>
          </ac:spMkLst>
        </pc:spChg>
        <pc:spChg chg="mod">
          <ac:chgData name="Petrarca, Joseph" userId="94cd12fa-38a9-4e47-adc2-1313637451d5" providerId="ADAL" clId="{F5A2F52C-F232-4F37-880F-A56A7421193F}" dt="2023-04-12T15:33:22.845" v="15" actId="1076"/>
          <ac:spMkLst>
            <pc:docMk/>
            <pc:sldMk cId="902269107" sldId="328"/>
            <ac:spMk id="4" creationId="{4F86594B-C68A-9E92-6D54-14FE2507E5AB}"/>
          </ac:spMkLst>
        </pc:spChg>
      </pc:sldChg>
      <pc:sldChg chg="delSp modSp mod delDesignElem">
        <pc:chgData name="Petrarca, Joseph" userId="94cd12fa-38a9-4e47-adc2-1313637451d5" providerId="ADAL" clId="{F5A2F52C-F232-4F37-880F-A56A7421193F}" dt="2023-04-12T15:34:49.224" v="24" actId="207"/>
        <pc:sldMkLst>
          <pc:docMk/>
          <pc:sldMk cId="3950934333" sldId="2005"/>
        </pc:sldMkLst>
        <pc:spChg chg="mod">
          <ac:chgData name="Petrarca, Joseph" userId="94cd12fa-38a9-4e47-adc2-1313637451d5" providerId="ADAL" clId="{F5A2F52C-F232-4F37-880F-A56A7421193F}" dt="2023-04-12T15:34:49.224" v="24" actId="207"/>
          <ac:spMkLst>
            <pc:docMk/>
            <pc:sldMk cId="3950934333" sldId="2005"/>
            <ac:spMk id="2" creationId="{47ABDBDA-6276-91F0-3A20-75185BE1FF0B}"/>
          </ac:spMkLst>
        </pc:spChg>
        <pc:spChg chg="del">
          <ac:chgData name="Petrarca, Joseph" userId="94cd12fa-38a9-4e47-adc2-1313637451d5" providerId="ADAL" clId="{F5A2F52C-F232-4F37-880F-A56A7421193F}" dt="2023-04-12T15:31:46.146" v="1"/>
          <ac:spMkLst>
            <pc:docMk/>
            <pc:sldMk cId="3950934333" sldId="2005"/>
            <ac:spMk id="10" creationId="{AB45A142-4255-493C-8284-5D566C121B10}"/>
          </ac:spMkLst>
        </pc:spChg>
        <pc:cxnChg chg="del">
          <ac:chgData name="Petrarca, Joseph" userId="94cd12fa-38a9-4e47-adc2-1313637451d5" providerId="ADAL" clId="{F5A2F52C-F232-4F37-880F-A56A7421193F}" dt="2023-04-12T15:31:46.146" v="1"/>
          <ac:cxnSpMkLst>
            <pc:docMk/>
            <pc:sldMk cId="3950934333" sldId="2005"/>
            <ac:cxnSpMk id="12" creationId="{38FB9660-F42F-4313-BBC4-47C007FE484C}"/>
          </ac:cxnSpMkLst>
        </pc:cxn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3762035228" sldId="2006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3762035228" sldId="2006"/>
            <ac:spMk id="4" creationId="{0A869D48-2C06-3E2C-3092-96216A88BD58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4111171033" sldId="2007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4111171033" sldId="2007"/>
            <ac:spMk id="4" creationId="{EDB989EA-1B17-5E26-406D-BEFB22E07C41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3988247234" sldId="2011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3988247234" sldId="2011"/>
            <ac:spMk id="4" creationId="{2CA3A73B-9A8B-4B1C-4DA0-8FAAB56D6150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2349651066" sldId="2013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2349651066" sldId="2013"/>
            <ac:spMk id="4" creationId="{D5205FAF-68B4-9E8C-F7F1-FFFB80F034E4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689064055" sldId="2014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689064055" sldId="2014"/>
            <ac:spMk id="4" creationId="{340E78B4-EF2A-8854-7CA7-BC255317BC03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130842409" sldId="2015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130842409" sldId="2015"/>
            <ac:spMk id="4" creationId="{0A869D48-2C06-3E2C-3092-96216A88BD58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3661397607" sldId="2016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3661397607" sldId="2016"/>
            <ac:spMk id="2" creationId="{BE6517AA-AF16-7BD4-927F-42B1021AFB21}"/>
          </ac:spMkLst>
        </pc:spChg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3661397607" sldId="2016"/>
            <ac:spMk id="4" creationId="{0397CBF3-6930-C01C-1358-0C231C3E005F}"/>
          </ac:spMkLst>
        </pc:spChg>
      </pc:sldChg>
      <pc:sldChg chg="modSp">
        <pc:chgData name="Petrarca, Joseph" userId="94cd12fa-38a9-4e47-adc2-1313637451d5" providerId="ADAL" clId="{F5A2F52C-F232-4F37-880F-A56A7421193F}" dt="2023-04-12T15:31:54.611" v="3"/>
        <pc:sldMkLst>
          <pc:docMk/>
          <pc:sldMk cId="1845063519" sldId="2017"/>
        </pc:sldMkLst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1845063519" sldId="2017"/>
            <ac:spMk id="2" creationId="{BE6517AA-AF16-7BD4-927F-42B1021AFB21}"/>
          </ac:spMkLst>
        </pc:spChg>
        <pc:spChg chg="mod">
          <ac:chgData name="Petrarca, Joseph" userId="94cd12fa-38a9-4e47-adc2-1313637451d5" providerId="ADAL" clId="{F5A2F52C-F232-4F37-880F-A56A7421193F}" dt="2023-04-12T15:31:54.611" v="3"/>
          <ac:spMkLst>
            <pc:docMk/>
            <pc:sldMk cId="1845063519" sldId="2017"/>
            <ac:spMk id="4" creationId="{0397CBF3-6930-C01C-1358-0C231C3E005F}"/>
          </ac:spMkLst>
        </pc:spChg>
      </pc:sldChg>
    </pc:docChg>
  </pc:docChgLst>
  <pc:docChgLst>
    <pc:chgData name="Lohr, Maria" userId="S::10149787@id.ohio.gov::300db353-13d4-42a7-8f4d-ab082b7555ee" providerId="AD" clId="Web-{CA02A875-18AD-2DDF-CCE6-DEDB79283FE9}"/>
    <pc:docChg chg="addSld modSld sldOrd addMainMaster">
      <pc:chgData name="Lohr, Maria" userId="S::10149787@id.ohio.gov::300db353-13d4-42a7-8f4d-ab082b7555ee" providerId="AD" clId="Web-{CA02A875-18AD-2DDF-CCE6-DEDB79283FE9}" dt="2023-02-21T15:35:11.333" v="12"/>
      <pc:docMkLst>
        <pc:docMk/>
      </pc:docMkLst>
      <pc:sldChg chg="modSp">
        <pc:chgData name="Lohr, Maria" userId="S::10149787@id.ohio.gov::300db353-13d4-42a7-8f4d-ab082b7555ee" providerId="AD" clId="Web-{CA02A875-18AD-2DDF-CCE6-DEDB79283FE9}" dt="2023-02-21T15:31:22.143" v="0" actId="20577"/>
        <pc:sldMkLst>
          <pc:docMk/>
          <pc:sldMk cId="3519833031" sldId="332"/>
        </pc:sldMkLst>
        <pc:spChg chg="mod">
          <ac:chgData name="Lohr, Maria" userId="S::10149787@id.ohio.gov::300db353-13d4-42a7-8f4d-ab082b7555ee" providerId="AD" clId="Web-{CA02A875-18AD-2DDF-CCE6-DEDB79283FE9}" dt="2023-02-21T15:31:22.143" v="0" actId="20577"/>
          <ac:spMkLst>
            <pc:docMk/>
            <pc:sldMk cId="3519833031" sldId="332"/>
            <ac:spMk id="4" creationId="{4F86594B-C68A-9E92-6D54-14FE2507E5AB}"/>
          </ac:spMkLst>
        </pc:spChg>
      </pc:sldChg>
      <pc:sldChg chg="add">
        <pc:chgData name="Lohr, Maria" userId="S::10149787@id.ohio.gov::300db353-13d4-42a7-8f4d-ab082b7555ee" providerId="AD" clId="Web-{CA02A875-18AD-2DDF-CCE6-DEDB79283FE9}" dt="2023-02-21T15:32:25.378" v="1"/>
        <pc:sldMkLst>
          <pc:docMk/>
          <pc:sldMk cId="3709453445" sldId="2003"/>
        </pc:sldMkLst>
      </pc:sldChg>
      <pc:sldChg chg="add">
        <pc:chgData name="Lohr, Maria" userId="S::10149787@id.ohio.gov::300db353-13d4-42a7-8f4d-ab082b7555ee" providerId="AD" clId="Web-{CA02A875-18AD-2DDF-CCE6-DEDB79283FE9}" dt="2023-02-21T15:32:47.316" v="2"/>
        <pc:sldMkLst>
          <pc:docMk/>
          <pc:sldMk cId="1649705113" sldId="2004"/>
        </pc:sldMkLst>
      </pc:sldChg>
      <pc:sldChg chg="addSp delSp modSp new mod ord setBg">
        <pc:chgData name="Lohr, Maria" userId="S::10149787@id.ohio.gov::300db353-13d4-42a7-8f4d-ab082b7555ee" providerId="AD" clId="Web-{CA02A875-18AD-2DDF-CCE6-DEDB79283FE9}" dt="2023-02-21T15:35:05.146" v="11" actId="20577"/>
        <pc:sldMkLst>
          <pc:docMk/>
          <pc:sldMk cId="3950934333" sldId="2005"/>
        </pc:sldMkLst>
        <pc:spChg chg="mod">
          <ac:chgData name="Lohr, Maria" userId="S::10149787@id.ohio.gov::300db353-13d4-42a7-8f4d-ab082b7555ee" providerId="AD" clId="Web-{CA02A875-18AD-2DDF-CCE6-DEDB79283FE9}" dt="2023-02-21T15:35:05.146" v="11" actId="20577"/>
          <ac:spMkLst>
            <pc:docMk/>
            <pc:sldMk cId="3950934333" sldId="2005"/>
            <ac:spMk id="2" creationId="{47ABDBDA-6276-91F0-3A20-75185BE1FF0B}"/>
          </ac:spMkLst>
        </pc:spChg>
        <pc:spChg chg="del">
          <ac:chgData name="Lohr, Maria" userId="S::10149787@id.ohio.gov::300db353-13d4-42a7-8f4d-ab082b7555ee" providerId="AD" clId="Web-{CA02A875-18AD-2DDF-CCE6-DEDB79283FE9}" dt="2023-02-21T15:34:24.801" v="5"/>
          <ac:spMkLst>
            <pc:docMk/>
            <pc:sldMk cId="3950934333" sldId="2005"/>
            <ac:spMk id="3" creationId="{E73575D9-8F05-4AE8-A4C6-FA28FB078724}"/>
          </ac:spMkLst>
        </pc:spChg>
        <pc:spChg chg="mod ord">
          <ac:chgData name="Lohr, Maria" userId="S::10149787@id.ohio.gov::300db353-13d4-42a7-8f4d-ab082b7555ee" providerId="AD" clId="Web-{CA02A875-18AD-2DDF-CCE6-DEDB79283FE9}" dt="2023-02-21T15:34:57.364" v="10"/>
          <ac:spMkLst>
            <pc:docMk/>
            <pc:sldMk cId="3950934333" sldId="2005"/>
            <ac:spMk id="4" creationId="{28B1FA23-8B23-023B-4BFC-B5A0A6D485F8}"/>
          </ac:spMkLst>
        </pc:spChg>
        <pc:spChg chg="add">
          <ac:chgData name="Lohr, Maria" userId="S::10149787@id.ohio.gov::300db353-13d4-42a7-8f4d-ab082b7555ee" providerId="AD" clId="Web-{CA02A875-18AD-2DDF-CCE6-DEDB79283FE9}" dt="2023-02-21T15:34:57.364" v="10"/>
          <ac:spMkLst>
            <pc:docMk/>
            <pc:sldMk cId="3950934333" sldId="2005"/>
            <ac:spMk id="10" creationId="{AB45A142-4255-493C-8284-5D566C121B10}"/>
          </ac:spMkLst>
        </pc:spChg>
        <pc:picChg chg="add mod">
          <ac:chgData name="Lohr, Maria" userId="S::10149787@id.ohio.gov::300db353-13d4-42a7-8f4d-ab082b7555ee" providerId="AD" clId="Web-{CA02A875-18AD-2DDF-CCE6-DEDB79283FE9}" dt="2023-02-21T15:34:57.364" v="10"/>
          <ac:picMkLst>
            <pc:docMk/>
            <pc:sldMk cId="3950934333" sldId="2005"/>
            <ac:picMk id="5" creationId="{3F4A5135-B950-4771-6EF1-790043B20893}"/>
          </ac:picMkLst>
        </pc:picChg>
        <pc:cxnChg chg="add">
          <ac:chgData name="Lohr, Maria" userId="S::10149787@id.ohio.gov::300db353-13d4-42a7-8f4d-ab082b7555ee" providerId="AD" clId="Web-{CA02A875-18AD-2DDF-CCE6-DEDB79283FE9}" dt="2023-02-21T15:34:57.364" v="10"/>
          <ac:cxnSpMkLst>
            <pc:docMk/>
            <pc:sldMk cId="3950934333" sldId="2005"/>
            <ac:cxnSpMk id="12" creationId="{38FB9660-F42F-4313-BBC4-47C007FE484C}"/>
          </ac:cxnSpMkLst>
        </pc:cxnChg>
      </pc:sldChg>
      <pc:sldChg chg="new">
        <pc:chgData name="Lohr, Maria" userId="S::10149787@id.ohio.gov::300db353-13d4-42a7-8f4d-ab082b7555ee" providerId="AD" clId="Web-{CA02A875-18AD-2DDF-CCE6-DEDB79283FE9}" dt="2023-02-21T15:35:11.333" v="12"/>
        <pc:sldMkLst>
          <pc:docMk/>
          <pc:sldMk cId="3762035228" sldId="2006"/>
        </pc:sldMkLst>
      </pc:sldChg>
      <pc:sldMasterChg chg="add addSldLayout">
        <pc:chgData name="Lohr, Maria" userId="S::10149787@id.ohio.gov::300db353-13d4-42a7-8f4d-ab082b7555ee" providerId="AD" clId="Web-{CA02A875-18AD-2DDF-CCE6-DEDB79283FE9}" dt="2023-02-21T15:32:25.378" v="1"/>
        <pc:sldMasterMkLst>
          <pc:docMk/>
          <pc:sldMasterMk cId="0" sldId="2147483654"/>
        </pc:sldMasterMkLst>
        <pc:sldLayoutChg chg="add">
          <pc:chgData name="Lohr, Maria" userId="S::10149787@id.ohio.gov::300db353-13d4-42a7-8f4d-ab082b7555ee" providerId="AD" clId="Web-{CA02A875-18AD-2DDF-CCE6-DEDB79283FE9}" dt="2023-02-21T15:32:25.378" v="1"/>
          <pc:sldLayoutMkLst>
            <pc:docMk/>
            <pc:sldMasterMk cId="0" sldId="2147483654"/>
            <pc:sldLayoutMk cId="0" sldId="2147483655"/>
          </pc:sldLayoutMkLst>
        </pc:sldLayoutChg>
        <pc:sldLayoutChg chg="add">
          <pc:chgData name="Lohr, Maria" userId="S::10149787@id.ohio.gov::300db353-13d4-42a7-8f4d-ab082b7555ee" providerId="AD" clId="Web-{CA02A875-18AD-2DDF-CCE6-DEDB79283FE9}" dt="2023-02-21T15:32:25.378" v="1"/>
          <pc:sldLayoutMkLst>
            <pc:docMk/>
            <pc:sldMasterMk cId="0" sldId="2147483654"/>
            <pc:sldLayoutMk cId="0" sldId="2147483656"/>
          </pc:sldLayoutMkLst>
        </pc:sldLayoutChg>
      </pc:sldMasterChg>
    </pc:docChg>
  </pc:docChgLst>
  <pc:docChgLst>
    <pc:chgData name="Lohr, Maria" userId="S::10149787@id.ohio.gov::300db353-13d4-42a7-8f4d-ab082b7555ee" providerId="AD" clId="Web-{53306753-C752-DFC5-ABC3-783313D139C4}"/>
    <pc:docChg chg="modSld">
      <pc:chgData name="Lohr, Maria" userId="S::10149787@id.ohio.gov::300db353-13d4-42a7-8f4d-ab082b7555ee" providerId="AD" clId="Web-{53306753-C752-DFC5-ABC3-783313D139C4}" dt="2023-02-21T16:30:14.996" v="1469" actId="1076"/>
      <pc:docMkLst>
        <pc:docMk/>
      </pc:docMkLst>
      <pc:sldChg chg="modSp">
        <pc:chgData name="Lohr, Maria" userId="S::10149787@id.ohio.gov::300db353-13d4-42a7-8f4d-ab082b7555ee" providerId="AD" clId="Web-{53306753-C752-DFC5-ABC3-783313D139C4}" dt="2023-02-21T16:11:59.312" v="1" actId="20577"/>
        <pc:sldMkLst>
          <pc:docMk/>
          <pc:sldMk cId="1649705113" sldId="2004"/>
        </pc:sldMkLst>
        <pc:spChg chg="mod">
          <ac:chgData name="Lohr, Maria" userId="S::10149787@id.ohio.gov::300db353-13d4-42a7-8f4d-ab082b7555ee" providerId="AD" clId="Web-{53306753-C752-DFC5-ABC3-783313D139C4}" dt="2023-02-21T16:11:59.312" v="1" actId="20577"/>
          <ac:spMkLst>
            <pc:docMk/>
            <pc:sldMk cId="1649705113" sldId="2004"/>
            <ac:spMk id="6" creationId="{54F182A5-5786-4E6E-980D-904701E907AA}"/>
          </ac:spMkLst>
        </pc:spChg>
      </pc:sldChg>
      <pc:sldChg chg="addSp delSp modSp">
        <pc:chgData name="Lohr, Maria" userId="S::10149787@id.ohio.gov::300db353-13d4-42a7-8f4d-ab082b7555ee" providerId="AD" clId="Web-{53306753-C752-DFC5-ABC3-783313D139C4}" dt="2023-02-21T16:30:14.996" v="1469" actId="1076"/>
        <pc:sldMkLst>
          <pc:docMk/>
          <pc:sldMk cId="3762035228" sldId="2006"/>
        </pc:sldMkLst>
        <pc:spChg chg="mod">
          <ac:chgData name="Lohr, Maria" userId="S::10149787@id.ohio.gov::300db353-13d4-42a7-8f4d-ab082b7555ee" providerId="AD" clId="Web-{53306753-C752-DFC5-ABC3-783313D139C4}" dt="2023-02-21T16:30:14.996" v="1469" actId="1076"/>
          <ac:spMkLst>
            <pc:docMk/>
            <pc:sldMk cId="3762035228" sldId="2006"/>
            <ac:spMk id="2" creationId="{DDF8944D-CC1E-79E7-0674-0716E03ED4A7}"/>
          </ac:spMkLst>
        </pc:spChg>
        <pc:spChg chg="del">
          <ac:chgData name="Lohr, Maria" userId="S::10149787@id.ohio.gov::300db353-13d4-42a7-8f4d-ab082b7555ee" providerId="AD" clId="Web-{53306753-C752-DFC5-ABC3-783313D139C4}" dt="2023-02-21T16:23:29.476" v="2"/>
          <ac:spMkLst>
            <pc:docMk/>
            <pc:sldMk cId="3762035228" sldId="2006"/>
            <ac:spMk id="3" creationId="{129A02A0-C9C3-A092-C0FD-289A4CC75B7E}"/>
          </ac:spMkLst>
        </pc:spChg>
        <pc:graphicFrameChg chg="add mod ord modGraphic">
          <ac:chgData name="Lohr, Maria" userId="S::10149787@id.ohio.gov::300db353-13d4-42a7-8f4d-ab082b7555ee" providerId="AD" clId="Web-{53306753-C752-DFC5-ABC3-783313D139C4}" dt="2023-02-21T16:29:34.746" v="1468"/>
          <ac:graphicFrameMkLst>
            <pc:docMk/>
            <pc:sldMk cId="3762035228" sldId="2006"/>
            <ac:graphicFrameMk id="5" creationId="{78CD4C2B-A324-F30A-9620-DF480E063E51}"/>
          </ac:graphicFrameMkLst>
        </pc:graphicFrameChg>
      </pc:sldChg>
    </pc:docChg>
  </pc:docChgLst>
  <pc:docChgLst>
    <pc:chgData name="Arledge, Elizabeth" userId="357e9bf2-02d0-4b31-842d-5a7be2d7db74" providerId="ADAL" clId="{A8D21973-EEDB-4112-819C-D60CF8A1BF89}"/>
    <pc:docChg chg="modSld">
      <pc:chgData name="Arledge, Elizabeth" userId="357e9bf2-02d0-4b31-842d-5a7be2d7db74" providerId="ADAL" clId="{A8D21973-EEDB-4112-819C-D60CF8A1BF89}" dt="2023-04-25T16:56:32.320" v="1" actId="20577"/>
      <pc:docMkLst>
        <pc:docMk/>
      </pc:docMkLst>
      <pc:sldChg chg="modNotesTx">
        <pc:chgData name="Arledge, Elizabeth" userId="357e9bf2-02d0-4b31-842d-5a7be2d7db74" providerId="ADAL" clId="{A8D21973-EEDB-4112-819C-D60CF8A1BF89}" dt="2023-04-25T16:56:32.320" v="1" actId="20577"/>
        <pc:sldMkLst>
          <pc:docMk/>
          <pc:sldMk cId="183357060" sldId="2038"/>
        </pc:sldMkLst>
      </pc:sldChg>
      <pc:sldChg chg="modNotesTx">
        <pc:chgData name="Arledge, Elizabeth" userId="357e9bf2-02d0-4b31-842d-5a7be2d7db74" providerId="ADAL" clId="{A8D21973-EEDB-4112-819C-D60CF8A1BF89}" dt="2023-04-25T16:56:28.276" v="0" actId="20577"/>
        <pc:sldMkLst>
          <pc:docMk/>
          <pc:sldMk cId="3478989909" sldId="2039"/>
        </pc:sldMkLst>
      </pc:sldChg>
    </pc:docChg>
  </pc:docChgLst>
  <pc:docChgLst>
    <pc:chgData name="Lohr, Maria" userId="S::10149787@id.ohio.gov::300db353-13d4-42a7-8f4d-ab082b7555ee" providerId="AD" clId="Web-{A84634F4-6B12-CF4C-8280-AB6E2A9A9B43}"/>
    <pc:docChg chg="addSld delSld addMainMaster">
      <pc:chgData name="Lohr, Maria" userId="S::10149787@id.ohio.gov::300db353-13d4-42a7-8f4d-ab082b7555ee" providerId="AD" clId="Web-{A84634F4-6B12-CF4C-8280-AB6E2A9A9B43}" dt="2023-04-25T12:56:33.600" v="2"/>
      <pc:docMkLst>
        <pc:docMk/>
      </pc:docMkLst>
      <pc:sldChg chg="add">
        <pc:chgData name="Lohr, Maria" userId="S::10149787@id.ohio.gov::300db353-13d4-42a7-8f4d-ab082b7555ee" providerId="AD" clId="Web-{A84634F4-6B12-CF4C-8280-AB6E2A9A9B43}" dt="2023-04-25T12:56:25.131" v="0"/>
        <pc:sldMkLst>
          <pc:docMk/>
          <pc:sldMk cId="1520544416" sldId="2037"/>
        </pc:sldMkLst>
      </pc:sldChg>
      <pc:sldChg chg="add del">
        <pc:chgData name="Lohr, Maria" userId="S::10149787@id.ohio.gov::300db353-13d4-42a7-8f4d-ab082b7555ee" providerId="AD" clId="Web-{A84634F4-6B12-CF4C-8280-AB6E2A9A9B43}" dt="2023-04-25T12:56:33.600" v="2"/>
        <pc:sldMkLst>
          <pc:docMk/>
          <pc:sldMk cId="1332205843" sldId="2038"/>
        </pc:sldMkLst>
      </pc:sldChg>
      <pc:sldMasterChg chg="add addSldLayout">
        <pc:chgData name="Lohr, Maria" userId="S::10149787@id.ohio.gov::300db353-13d4-42a7-8f4d-ab082b7555ee" providerId="AD" clId="Web-{A84634F4-6B12-CF4C-8280-AB6E2A9A9B43}" dt="2023-04-25T12:56:25.131" v="0"/>
        <pc:sldMasterMkLst>
          <pc:docMk/>
          <pc:sldMasterMk cId="0" sldId="2147483648"/>
        </pc:sldMasterMkLst>
        <pc:sldLayoutChg chg="add">
          <pc:chgData name="Lohr, Maria" userId="S::10149787@id.ohio.gov::300db353-13d4-42a7-8f4d-ab082b7555ee" providerId="AD" clId="Web-{A84634F4-6B12-CF4C-8280-AB6E2A9A9B43}" dt="2023-04-25T12:56:25.131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Lohr, Maria" userId="S::10149787@id.ohio.gov::300db353-13d4-42a7-8f4d-ab082b7555ee" providerId="AD" clId="Web-{A84634F4-6B12-CF4C-8280-AB6E2A9A9B43}" dt="2023-04-25T12:56:25.131" v="0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  <pc:docChgLst>
    <pc:chgData name="Lohr, Maria" userId="S::10149787@id.ohio.gov::300db353-13d4-42a7-8f4d-ab082b7555ee" providerId="AD" clId="Web-{9FDB0DBF-5C11-8083-FB62-2364DEE9DCC7}"/>
    <pc:docChg chg="addSld modSld addMainMaster">
      <pc:chgData name="Lohr, Maria" userId="S::10149787@id.ohio.gov::300db353-13d4-42a7-8f4d-ab082b7555ee" providerId="AD" clId="Web-{9FDB0DBF-5C11-8083-FB62-2364DEE9DCC7}" dt="2023-04-25T16:17:58.268" v="171" actId="1076"/>
      <pc:docMkLst>
        <pc:docMk/>
      </pc:docMkLst>
      <pc:sldChg chg="modSp add">
        <pc:chgData name="Lohr, Maria" userId="S::10149787@id.ohio.gov::300db353-13d4-42a7-8f4d-ab082b7555ee" providerId="AD" clId="Web-{9FDB0DBF-5C11-8083-FB62-2364DEE9DCC7}" dt="2023-04-25T15:55:37.017" v="74" actId="1076"/>
        <pc:sldMkLst>
          <pc:docMk/>
          <pc:sldMk cId="183357060" sldId="2038"/>
        </pc:sldMkLst>
        <pc:spChg chg="mod">
          <ac:chgData name="Lohr, Maria" userId="S::10149787@id.ohio.gov::300db353-13d4-42a7-8f4d-ab082b7555ee" providerId="AD" clId="Web-{9FDB0DBF-5C11-8083-FB62-2364DEE9DCC7}" dt="2023-04-25T15:55:15.767" v="72" actId="20577"/>
          <ac:spMkLst>
            <pc:docMk/>
            <pc:sldMk cId="183357060" sldId="2038"/>
            <ac:spMk id="5" creationId="{F932168A-BF2D-4186-8703-B399194B0A7E}"/>
          </ac:spMkLst>
        </pc:spChg>
        <pc:graphicFrameChg chg="mod modGraphic">
          <ac:chgData name="Lohr, Maria" userId="S::10149787@id.ohio.gov::300db353-13d4-42a7-8f4d-ab082b7555ee" providerId="AD" clId="Web-{9FDB0DBF-5C11-8083-FB62-2364DEE9DCC7}" dt="2023-04-25T15:55:37.017" v="74" actId="1076"/>
          <ac:graphicFrameMkLst>
            <pc:docMk/>
            <pc:sldMk cId="183357060" sldId="2038"/>
            <ac:graphicFrameMk id="7" creationId="{38BD2419-91F5-437A-DA35-2E9FD76F4EFE}"/>
          </ac:graphicFrameMkLst>
        </pc:graphicFrameChg>
      </pc:sldChg>
      <pc:sldChg chg="modSp add">
        <pc:chgData name="Lohr, Maria" userId="S::10149787@id.ohio.gov::300db353-13d4-42a7-8f4d-ab082b7555ee" providerId="AD" clId="Web-{9FDB0DBF-5C11-8083-FB62-2364DEE9DCC7}" dt="2023-04-25T15:54:27.329" v="48" actId="20577"/>
        <pc:sldMkLst>
          <pc:docMk/>
          <pc:sldMk cId="3478989909" sldId="2039"/>
        </pc:sldMkLst>
        <pc:spChg chg="mod">
          <ac:chgData name="Lohr, Maria" userId="S::10149787@id.ohio.gov::300db353-13d4-42a7-8f4d-ab082b7555ee" providerId="AD" clId="Web-{9FDB0DBF-5C11-8083-FB62-2364DEE9DCC7}" dt="2023-04-25T15:50:40.514" v="3" actId="20577"/>
          <ac:spMkLst>
            <pc:docMk/>
            <pc:sldMk cId="3478989909" sldId="2039"/>
            <ac:spMk id="5" creationId="{F932168A-BF2D-4186-8703-B399194B0A7E}"/>
          </ac:spMkLst>
        </pc:spChg>
        <pc:graphicFrameChg chg="modGraphic">
          <ac:chgData name="Lohr, Maria" userId="S::10149787@id.ohio.gov::300db353-13d4-42a7-8f4d-ab082b7555ee" providerId="AD" clId="Web-{9FDB0DBF-5C11-8083-FB62-2364DEE9DCC7}" dt="2023-04-25T15:54:27.329" v="48" actId="20577"/>
          <ac:graphicFrameMkLst>
            <pc:docMk/>
            <pc:sldMk cId="3478989909" sldId="2039"/>
            <ac:graphicFrameMk id="7" creationId="{38BD2419-91F5-437A-DA35-2E9FD76F4EFE}"/>
          </ac:graphicFrameMkLst>
        </pc:graphicFrameChg>
      </pc:sldChg>
      <pc:sldChg chg="modSp new">
        <pc:chgData name="Lohr, Maria" userId="S::10149787@id.ohio.gov::300db353-13d4-42a7-8f4d-ab082b7555ee" providerId="AD" clId="Web-{9FDB0DBF-5C11-8083-FB62-2364DEE9DCC7}" dt="2023-04-25T16:17:58.268" v="171" actId="1076"/>
        <pc:sldMkLst>
          <pc:docMk/>
          <pc:sldMk cId="3287716975" sldId="2040"/>
        </pc:sldMkLst>
        <pc:spChg chg="mod">
          <ac:chgData name="Lohr, Maria" userId="S::10149787@id.ohio.gov::300db353-13d4-42a7-8f4d-ab082b7555ee" providerId="AD" clId="Web-{9FDB0DBF-5C11-8083-FB62-2364DEE9DCC7}" dt="2023-04-25T16:06:59.588" v="80" actId="20577"/>
          <ac:spMkLst>
            <pc:docMk/>
            <pc:sldMk cId="3287716975" sldId="2040"/>
            <ac:spMk id="2" creationId="{37A9F21E-3388-3F00-E5E6-7E9DA4A5A518}"/>
          </ac:spMkLst>
        </pc:spChg>
        <pc:spChg chg="mod">
          <ac:chgData name="Lohr, Maria" userId="S::10149787@id.ohio.gov::300db353-13d4-42a7-8f4d-ab082b7555ee" providerId="AD" clId="Web-{9FDB0DBF-5C11-8083-FB62-2364DEE9DCC7}" dt="2023-04-25T16:17:58.268" v="171" actId="1076"/>
          <ac:spMkLst>
            <pc:docMk/>
            <pc:sldMk cId="3287716975" sldId="2040"/>
            <ac:spMk id="3" creationId="{E6EA4137-ECF6-143A-794F-BE710B99E598}"/>
          </ac:spMkLst>
        </pc:spChg>
      </pc:sldChg>
      <pc:sldMasterChg chg="add addSldLayout">
        <pc:chgData name="Lohr, Maria" userId="S::10149787@id.ohio.gov::300db353-13d4-42a7-8f4d-ab082b7555ee" providerId="AD" clId="Web-{9FDB0DBF-5C11-8083-FB62-2364DEE9DCC7}" dt="2023-04-25T15:48:00.418" v="0"/>
        <pc:sldMasterMkLst>
          <pc:docMk/>
          <pc:sldMasterMk cId="0" sldId="2147483658"/>
        </pc:sldMasterMkLst>
        <pc:sldLayoutChg chg="add">
          <pc:chgData name="Lohr, Maria" userId="S::10149787@id.ohio.gov::300db353-13d4-42a7-8f4d-ab082b7555ee" providerId="AD" clId="Web-{9FDB0DBF-5C11-8083-FB62-2364DEE9DCC7}" dt="2023-04-25T15:48:00.418" v="0"/>
          <pc:sldLayoutMkLst>
            <pc:docMk/>
            <pc:sldMasterMk cId="0" sldId="2147483658"/>
            <pc:sldLayoutMk cId="0" sldId="2147483659"/>
          </pc:sldLayoutMkLst>
        </pc:sldLayoutChg>
        <pc:sldLayoutChg chg="add">
          <pc:chgData name="Lohr, Maria" userId="S::10149787@id.ohio.gov::300db353-13d4-42a7-8f4d-ab082b7555ee" providerId="AD" clId="Web-{9FDB0DBF-5C11-8083-FB62-2364DEE9DCC7}" dt="2023-04-25T15:48:00.418" v="0"/>
          <pc:sldLayoutMkLst>
            <pc:docMk/>
            <pc:sldMasterMk cId="0" sldId="2147483658"/>
            <pc:sldLayoutMk cId="0" sldId="2147483660"/>
          </pc:sldLayoutMkLst>
        </pc:sldLayoutChg>
      </pc:sldMasterChg>
    </pc:docChg>
  </pc:docChgLst>
  <pc:docChgLst>
    <pc:chgData name="Arledge, Elizabeth" userId="357e9bf2-02d0-4b31-842d-5a7be2d7db74" providerId="ADAL" clId="{0DBDC99B-EFB6-493A-957F-85518AE499B0}"/>
    <pc:docChg chg="undo custSel addSld delSld modSld sldOrd delMainMaster">
      <pc:chgData name="Arledge, Elizabeth" userId="357e9bf2-02d0-4b31-842d-5a7be2d7db74" providerId="ADAL" clId="{0DBDC99B-EFB6-493A-957F-85518AE499B0}" dt="2023-04-20T18:36:30.368" v="1293" actId="20577"/>
      <pc:docMkLst>
        <pc:docMk/>
      </pc:docMkLst>
      <pc:sldChg chg="modSp mod">
        <pc:chgData name="Arledge, Elizabeth" userId="357e9bf2-02d0-4b31-842d-5a7be2d7db74" providerId="ADAL" clId="{0DBDC99B-EFB6-493A-957F-85518AE499B0}" dt="2023-04-03T15:02:58.486" v="4" actId="20577"/>
        <pc:sldMkLst>
          <pc:docMk/>
          <pc:sldMk cId="0" sldId="256"/>
        </pc:sldMkLst>
        <pc:spChg chg="mod">
          <ac:chgData name="Arledge, Elizabeth" userId="357e9bf2-02d0-4b31-842d-5a7be2d7db74" providerId="ADAL" clId="{0DBDC99B-EFB6-493A-957F-85518AE499B0}" dt="2023-04-03T15:02:58.486" v="4" actId="20577"/>
          <ac:spMkLst>
            <pc:docMk/>
            <pc:sldMk cId="0" sldId="256"/>
            <ac:spMk id="4" creationId="{D4857BD1-B2A9-3D96-B5E7-B5F3405098DD}"/>
          </ac:spMkLst>
        </pc:spChg>
      </pc:sldChg>
      <pc:sldChg chg="modSp mod">
        <pc:chgData name="Arledge, Elizabeth" userId="357e9bf2-02d0-4b31-842d-5a7be2d7db74" providerId="ADAL" clId="{0DBDC99B-EFB6-493A-957F-85518AE499B0}" dt="2023-04-13T18:26:50.826" v="990" actId="962"/>
        <pc:sldMkLst>
          <pc:docMk/>
          <pc:sldMk cId="3807989483" sldId="290"/>
        </pc:sldMkLst>
        <pc:spChg chg="mod">
          <ac:chgData name="Arledge, Elizabeth" userId="357e9bf2-02d0-4b31-842d-5a7be2d7db74" providerId="ADAL" clId="{0DBDC99B-EFB6-493A-957F-85518AE499B0}" dt="2023-04-13T18:26:50.826" v="990" actId="962"/>
          <ac:spMkLst>
            <pc:docMk/>
            <pc:sldMk cId="3807989483" sldId="290"/>
            <ac:spMk id="2" creationId="{1C2F6790-3632-B4B3-60FA-16F1E387999E}"/>
          </ac:spMkLst>
        </pc:spChg>
        <pc:spChg chg="mod">
          <ac:chgData name="Arledge, Elizabeth" userId="357e9bf2-02d0-4b31-842d-5a7be2d7db74" providerId="ADAL" clId="{0DBDC99B-EFB6-493A-957F-85518AE499B0}" dt="2023-04-13T18:26:50.218" v="989" actId="962"/>
          <ac:spMkLst>
            <pc:docMk/>
            <pc:sldMk cId="3807989483" sldId="290"/>
            <ac:spMk id="6" creationId="{3CCBA0F6-1B8A-41B6-88AE-64703E00DE33}"/>
          </ac:spMkLst>
        </pc:spChg>
        <pc:spChg chg="mod ord">
          <ac:chgData name="Arledge, Elizabeth" userId="357e9bf2-02d0-4b31-842d-5a7be2d7db74" providerId="ADAL" clId="{0DBDC99B-EFB6-493A-957F-85518AE499B0}" dt="2023-04-13T18:20:15.630" v="944" actId="962"/>
          <ac:spMkLst>
            <pc:docMk/>
            <pc:sldMk cId="3807989483" sldId="290"/>
            <ac:spMk id="10" creationId="{4D6F7423-5E7D-C006-D70E-D347669426B0}"/>
          </ac:spMkLst>
        </pc:spChg>
        <pc:grpChg chg="mod">
          <ac:chgData name="Arledge, Elizabeth" userId="357e9bf2-02d0-4b31-842d-5a7be2d7db74" providerId="ADAL" clId="{0DBDC99B-EFB6-493A-957F-85518AE499B0}" dt="2023-04-13T18:26:49.656" v="988" actId="962"/>
          <ac:grpSpMkLst>
            <pc:docMk/>
            <pc:sldMk cId="3807989483" sldId="290"/>
            <ac:grpSpMk id="3" creationId="{B5271D1D-C437-014E-9AD5-8E23847ED507}"/>
          </ac:grpSpMkLst>
        </pc:grpChg>
        <pc:picChg chg="mod">
          <ac:chgData name="Arledge, Elizabeth" userId="357e9bf2-02d0-4b31-842d-5a7be2d7db74" providerId="ADAL" clId="{0DBDC99B-EFB6-493A-957F-85518AE499B0}" dt="2023-04-13T18:26:44.466" v="982" actId="962"/>
          <ac:picMkLst>
            <pc:docMk/>
            <pc:sldMk cId="3807989483" sldId="290"/>
            <ac:picMk id="9" creationId="{935E381C-FDAB-3A3A-62F4-23F8A7A64E2F}"/>
          </ac:picMkLst>
        </pc:picChg>
        <pc:picChg chg="mod">
          <ac:chgData name="Arledge, Elizabeth" userId="357e9bf2-02d0-4b31-842d-5a7be2d7db74" providerId="ADAL" clId="{0DBDC99B-EFB6-493A-957F-85518AE499B0}" dt="2023-04-13T18:26:48.936" v="987" actId="962"/>
          <ac:picMkLst>
            <pc:docMk/>
            <pc:sldMk cId="3807989483" sldId="290"/>
            <ac:picMk id="15" creationId="{D617C388-50F8-4E06-AED9-3D1D2AE7DDFE}"/>
          </ac:picMkLst>
        </pc:picChg>
        <pc:picChg chg="mod">
          <ac:chgData name="Arledge, Elizabeth" userId="357e9bf2-02d0-4b31-842d-5a7be2d7db74" providerId="ADAL" clId="{0DBDC99B-EFB6-493A-957F-85518AE499B0}" dt="2023-04-13T18:26:48.161" v="986" actId="962"/>
          <ac:picMkLst>
            <pc:docMk/>
            <pc:sldMk cId="3807989483" sldId="290"/>
            <ac:picMk id="18" creationId="{623A2FA0-94B4-4F29-9794-3A5026008BB4}"/>
          </ac:picMkLst>
        </pc:picChg>
        <pc:picChg chg="mod">
          <ac:chgData name="Arledge, Elizabeth" userId="357e9bf2-02d0-4b31-842d-5a7be2d7db74" providerId="ADAL" clId="{0DBDC99B-EFB6-493A-957F-85518AE499B0}" dt="2023-04-13T18:26:47.033" v="985" actId="962"/>
          <ac:picMkLst>
            <pc:docMk/>
            <pc:sldMk cId="3807989483" sldId="290"/>
            <ac:picMk id="19" creationId="{E122F859-9F7F-4591-BCEA-B8407E8F4C50}"/>
          </ac:picMkLst>
        </pc:picChg>
        <pc:picChg chg="mod">
          <ac:chgData name="Arledge, Elizabeth" userId="357e9bf2-02d0-4b31-842d-5a7be2d7db74" providerId="ADAL" clId="{0DBDC99B-EFB6-493A-957F-85518AE499B0}" dt="2023-04-13T18:26:46.192" v="984" actId="962"/>
          <ac:picMkLst>
            <pc:docMk/>
            <pc:sldMk cId="3807989483" sldId="290"/>
            <ac:picMk id="20" creationId="{F5D00FE4-CBF7-4906-9A71-1D633003FBEB}"/>
          </ac:picMkLst>
        </pc:picChg>
        <pc:picChg chg="mod">
          <ac:chgData name="Arledge, Elizabeth" userId="357e9bf2-02d0-4b31-842d-5a7be2d7db74" providerId="ADAL" clId="{0DBDC99B-EFB6-493A-957F-85518AE499B0}" dt="2023-04-13T18:26:45.441" v="983" actId="962"/>
          <ac:picMkLst>
            <pc:docMk/>
            <pc:sldMk cId="3807989483" sldId="290"/>
            <ac:picMk id="21" creationId="{6D0281BA-67FB-4198-8A03-23C37CE49E1A}"/>
          </ac:picMkLst>
        </pc:picChg>
      </pc:sldChg>
      <pc:sldChg chg="delSp modSp mod setBg">
        <pc:chgData name="Arledge, Elizabeth" userId="357e9bf2-02d0-4b31-842d-5a7be2d7db74" providerId="ADAL" clId="{0DBDC99B-EFB6-493A-957F-85518AE499B0}" dt="2023-04-12T18:28:05.642" v="410" actId="21"/>
        <pc:sldMkLst>
          <pc:docMk/>
          <pc:sldMk cId="528371474" sldId="298"/>
        </pc:sldMkLst>
        <pc:spChg chg="mod">
          <ac:chgData name="Arledge, Elizabeth" userId="357e9bf2-02d0-4b31-842d-5a7be2d7db74" providerId="ADAL" clId="{0DBDC99B-EFB6-493A-957F-85518AE499B0}" dt="2023-04-12T18:27:43.527" v="409" actId="207"/>
          <ac:spMkLst>
            <pc:docMk/>
            <pc:sldMk cId="528371474" sldId="298"/>
            <ac:spMk id="3" creationId="{3C9FFF60-A389-1F19-9C83-A43F2D2C99B4}"/>
          </ac:spMkLst>
        </pc:spChg>
        <pc:spChg chg="del">
          <ac:chgData name="Arledge, Elizabeth" userId="357e9bf2-02d0-4b31-842d-5a7be2d7db74" providerId="ADAL" clId="{0DBDC99B-EFB6-493A-957F-85518AE499B0}" dt="2023-04-12T18:28:05.642" v="410" actId="21"/>
          <ac:spMkLst>
            <pc:docMk/>
            <pc:sldMk cId="528371474" sldId="298"/>
            <ac:spMk id="4" creationId="{4F86594B-C68A-9E92-6D54-14FE2507E5AB}"/>
          </ac:spMkLst>
        </pc:spChg>
      </pc:sldChg>
      <pc:sldChg chg="modSp del mod setBg">
        <pc:chgData name="Arledge, Elizabeth" userId="357e9bf2-02d0-4b31-842d-5a7be2d7db74" providerId="ADAL" clId="{0DBDC99B-EFB6-493A-957F-85518AE499B0}" dt="2023-04-13T18:31:15.887" v="1257" actId="2696"/>
        <pc:sldMkLst>
          <pc:docMk/>
          <pc:sldMk cId="1971683113" sldId="324"/>
        </pc:sldMkLst>
        <pc:spChg chg="mod ord">
          <ac:chgData name="Arledge, Elizabeth" userId="357e9bf2-02d0-4b31-842d-5a7be2d7db74" providerId="ADAL" clId="{0DBDC99B-EFB6-493A-957F-85518AE499B0}" dt="2023-04-13T18:25:05.318" v="981" actId="13244"/>
          <ac:spMkLst>
            <pc:docMk/>
            <pc:sldMk cId="1971683113" sldId="324"/>
            <ac:spMk id="2" creationId="{BC1D38A8-AD53-33B2-E79B-E71BED8C9D4A}"/>
          </ac:spMkLst>
        </pc:spChg>
        <pc:spChg chg="mod">
          <ac:chgData name="Arledge, Elizabeth" userId="357e9bf2-02d0-4b31-842d-5a7be2d7db74" providerId="ADAL" clId="{0DBDC99B-EFB6-493A-957F-85518AE499B0}" dt="2023-04-12T18:52:10.160" v="469" actId="207"/>
          <ac:spMkLst>
            <pc:docMk/>
            <pc:sldMk cId="1971683113" sldId="324"/>
            <ac:spMk id="3" creationId="{3C9FFF60-A389-1F19-9C83-A43F2D2C99B4}"/>
          </ac:spMkLst>
        </pc:spChg>
        <pc:spChg chg="mod">
          <ac:chgData name="Arledge, Elizabeth" userId="357e9bf2-02d0-4b31-842d-5a7be2d7db74" providerId="ADAL" clId="{0DBDC99B-EFB6-493A-957F-85518AE499B0}" dt="2023-04-13T18:21:22.109" v="947" actId="1076"/>
          <ac:spMkLst>
            <pc:docMk/>
            <pc:sldMk cId="1971683113" sldId="324"/>
            <ac:spMk id="4" creationId="{4F86594B-C68A-9E92-6D54-14FE2507E5AB}"/>
          </ac:spMkLst>
        </pc:spChg>
        <pc:spChg chg="mod">
          <ac:chgData name="Arledge, Elizabeth" userId="357e9bf2-02d0-4b31-842d-5a7be2d7db74" providerId="ADAL" clId="{0DBDC99B-EFB6-493A-957F-85518AE499B0}" dt="2023-04-13T18:24:54.708" v="980" actId="962"/>
          <ac:spMkLst>
            <pc:docMk/>
            <pc:sldMk cId="1971683113" sldId="324"/>
            <ac:spMk id="5" creationId="{90F6D202-B017-416E-A95F-CA28DA965AE6}"/>
          </ac:spMkLst>
        </pc:spChg>
      </pc:sldChg>
      <pc:sldChg chg="delSp modSp del mod setBg">
        <pc:chgData name="Arledge, Elizabeth" userId="357e9bf2-02d0-4b31-842d-5a7be2d7db74" providerId="ADAL" clId="{0DBDC99B-EFB6-493A-957F-85518AE499B0}" dt="2023-04-13T17:38:36.030" v="603" actId="2696"/>
        <pc:sldMkLst>
          <pc:docMk/>
          <pc:sldMk cId="2567991745" sldId="325"/>
        </pc:sldMkLst>
        <pc:spChg chg="mod">
          <ac:chgData name="Arledge, Elizabeth" userId="357e9bf2-02d0-4b31-842d-5a7be2d7db74" providerId="ADAL" clId="{0DBDC99B-EFB6-493A-957F-85518AE499B0}" dt="2023-04-13T17:36:12.043" v="592" actId="207"/>
          <ac:spMkLst>
            <pc:docMk/>
            <pc:sldMk cId="2567991745" sldId="325"/>
            <ac:spMk id="3" creationId="{3C9FFF60-A389-1F19-9C83-A43F2D2C99B4}"/>
          </ac:spMkLst>
        </pc:spChg>
        <pc:spChg chg="del mod">
          <ac:chgData name="Arledge, Elizabeth" userId="357e9bf2-02d0-4b31-842d-5a7be2d7db74" providerId="ADAL" clId="{0DBDC99B-EFB6-493A-957F-85518AE499B0}" dt="2023-04-13T17:37:19.974" v="598"/>
          <ac:spMkLst>
            <pc:docMk/>
            <pc:sldMk cId="2567991745" sldId="325"/>
            <ac:spMk id="4" creationId="{4F86594B-C68A-9E92-6D54-14FE2507E5AB}"/>
          </ac:spMkLst>
        </pc:spChg>
      </pc:sldChg>
      <pc:sldChg chg="addSp delSp modSp del mod setBg">
        <pc:chgData name="Arledge, Elizabeth" userId="357e9bf2-02d0-4b31-842d-5a7be2d7db74" providerId="ADAL" clId="{0DBDC99B-EFB6-493A-957F-85518AE499B0}" dt="2023-04-13T18:23:29.606" v="979" actId="2696"/>
        <pc:sldMkLst>
          <pc:docMk/>
          <pc:sldMk cId="1812929478" sldId="326"/>
        </pc:sldMkLst>
        <pc:spChg chg="del">
          <ac:chgData name="Arledge, Elizabeth" userId="357e9bf2-02d0-4b31-842d-5a7be2d7db74" providerId="ADAL" clId="{0DBDC99B-EFB6-493A-957F-85518AE499B0}" dt="2023-04-03T17:00:53.297" v="84" actId="931"/>
          <ac:spMkLst>
            <pc:docMk/>
            <pc:sldMk cId="1812929478" sldId="326"/>
            <ac:spMk id="3" creationId="{3C9FFF60-A389-1F19-9C83-A43F2D2C99B4}"/>
          </ac:spMkLst>
        </pc:spChg>
        <pc:spChg chg="mod">
          <ac:chgData name="Arledge, Elizabeth" userId="357e9bf2-02d0-4b31-842d-5a7be2d7db74" providerId="ADAL" clId="{0DBDC99B-EFB6-493A-957F-85518AE499B0}" dt="2023-04-13T17:42:58.232" v="631" actId="207"/>
          <ac:spMkLst>
            <pc:docMk/>
            <pc:sldMk cId="1812929478" sldId="326"/>
            <ac:spMk id="4" creationId="{4F86594B-C68A-9E92-6D54-14FE2507E5AB}"/>
          </ac:spMkLst>
        </pc:spChg>
        <pc:spChg chg="add del mod">
          <ac:chgData name="Arledge, Elizabeth" userId="357e9bf2-02d0-4b31-842d-5a7be2d7db74" providerId="ADAL" clId="{0DBDC99B-EFB6-493A-957F-85518AE499B0}" dt="2023-04-03T17:06:55.271" v="129" actId="21"/>
          <ac:spMkLst>
            <pc:docMk/>
            <pc:sldMk cId="1812929478" sldId="326"/>
            <ac:spMk id="8" creationId="{0CCABF69-0B07-184D-9FEC-874E5FC82765}"/>
          </ac:spMkLst>
        </pc:spChg>
        <pc:spChg chg="add del mod">
          <ac:chgData name="Arledge, Elizabeth" userId="357e9bf2-02d0-4b31-842d-5a7be2d7db74" providerId="ADAL" clId="{0DBDC99B-EFB6-493A-957F-85518AE499B0}" dt="2023-04-03T17:07:15.729" v="136" actId="931"/>
          <ac:spMkLst>
            <pc:docMk/>
            <pc:sldMk cId="1812929478" sldId="326"/>
            <ac:spMk id="10" creationId="{DCF9F787-C942-B857-A8C0-C7038527E50A}"/>
          </ac:spMkLst>
        </pc:spChg>
        <pc:picChg chg="add mod">
          <ac:chgData name="Arledge, Elizabeth" userId="357e9bf2-02d0-4b31-842d-5a7be2d7db74" providerId="ADAL" clId="{0DBDC99B-EFB6-493A-957F-85518AE499B0}" dt="2023-04-13T18:22:03.487" v="952" actId="571"/>
          <ac:picMkLst>
            <pc:docMk/>
            <pc:sldMk cId="1812929478" sldId="326"/>
            <ac:picMk id="2" creationId="{1CBB19E2-436B-FFB5-E127-2912327BB56D}"/>
          </ac:picMkLst>
        </pc:picChg>
        <pc:picChg chg="add del mod">
          <ac:chgData name="Arledge, Elizabeth" userId="357e9bf2-02d0-4b31-842d-5a7be2d7db74" providerId="ADAL" clId="{0DBDC99B-EFB6-493A-957F-85518AE499B0}" dt="2023-04-03T17:07:00.558" v="135" actId="21"/>
          <ac:picMkLst>
            <pc:docMk/>
            <pc:sldMk cId="1812929478" sldId="326"/>
            <ac:picMk id="6" creationId="{1FF09337-0C2F-DD67-E3CB-BE81F61AB760}"/>
          </ac:picMkLst>
        </pc:picChg>
        <pc:picChg chg="add mod">
          <ac:chgData name="Arledge, Elizabeth" userId="357e9bf2-02d0-4b31-842d-5a7be2d7db74" providerId="ADAL" clId="{0DBDC99B-EFB6-493A-957F-85518AE499B0}" dt="2023-04-13T18:22:00.701" v="951" actId="1076"/>
          <ac:picMkLst>
            <pc:docMk/>
            <pc:sldMk cId="1812929478" sldId="326"/>
            <ac:picMk id="12" creationId="{BC512172-8566-58FB-E96F-20D5228E6901}"/>
          </ac:picMkLst>
        </pc:picChg>
      </pc:sldChg>
      <pc:sldChg chg="modSp del mod setBg">
        <pc:chgData name="Arledge, Elizabeth" userId="357e9bf2-02d0-4b31-842d-5a7be2d7db74" providerId="ADAL" clId="{0DBDC99B-EFB6-493A-957F-85518AE499B0}" dt="2023-04-12T18:41:21.171" v="466" actId="2696"/>
        <pc:sldMkLst>
          <pc:docMk/>
          <pc:sldMk cId="2915940152" sldId="327"/>
        </pc:sldMkLst>
        <pc:spChg chg="mod">
          <ac:chgData name="Arledge, Elizabeth" userId="357e9bf2-02d0-4b31-842d-5a7be2d7db74" providerId="ADAL" clId="{0DBDC99B-EFB6-493A-957F-85518AE499B0}" dt="2023-04-12T18:29:55.643" v="413" actId="207"/>
          <ac:spMkLst>
            <pc:docMk/>
            <pc:sldMk cId="2915940152" sldId="327"/>
            <ac:spMk id="3" creationId="{3C9FFF60-A389-1F19-9C83-A43F2D2C99B4}"/>
          </ac:spMkLst>
        </pc:spChg>
      </pc:sldChg>
      <pc:sldChg chg="modSp del mod setBg">
        <pc:chgData name="Arledge, Elizabeth" userId="357e9bf2-02d0-4b31-842d-5a7be2d7db74" providerId="ADAL" clId="{0DBDC99B-EFB6-493A-957F-85518AE499B0}" dt="2023-04-12T18:39:22" v="447" actId="2696"/>
        <pc:sldMkLst>
          <pc:docMk/>
          <pc:sldMk cId="902269107" sldId="328"/>
        </pc:sldMkLst>
        <pc:spChg chg="mod">
          <ac:chgData name="Arledge, Elizabeth" userId="357e9bf2-02d0-4b31-842d-5a7be2d7db74" providerId="ADAL" clId="{0DBDC99B-EFB6-493A-957F-85518AE499B0}" dt="2023-04-12T18:28:48.947" v="411" actId="207"/>
          <ac:spMkLst>
            <pc:docMk/>
            <pc:sldMk cId="902269107" sldId="328"/>
            <ac:spMk id="3" creationId="{3C9FFF60-A389-1F19-9C83-A43F2D2C99B4}"/>
          </ac:spMkLst>
        </pc:spChg>
        <pc:spChg chg="mod">
          <ac:chgData name="Arledge, Elizabeth" userId="357e9bf2-02d0-4b31-842d-5a7be2d7db74" providerId="ADAL" clId="{0DBDC99B-EFB6-493A-957F-85518AE499B0}" dt="2023-04-12T18:29:09.142" v="412" actId="1076"/>
          <ac:spMkLst>
            <pc:docMk/>
            <pc:sldMk cId="902269107" sldId="328"/>
            <ac:spMk id="4" creationId="{4F86594B-C68A-9E92-6D54-14FE2507E5AB}"/>
          </ac:spMkLst>
        </pc:spChg>
      </pc:sldChg>
      <pc:sldChg chg="del setBg">
        <pc:chgData name="Arledge, Elizabeth" userId="357e9bf2-02d0-4b31-842d-5a7be2d7db74" providerId="ADAL" clId="{0DBDC99B-EFB6-493A-957F-85518AE499B0}" dt="2023-04-13T18:03:22.576" v="744" actId="2696"/>
        <pc:sldMkLst>
          <pc:docMk/>
          <pc:sldMk cId="3364267032" sldId="329"/>
        </pc:sldMkLst>
      </pc:sldChg>
      <pc:sldChg chg="delSp modSp del mod setBg">
        <pc:chgData name="Arledge, Elizabeth" userId="357e9bf2-02d0-4b31-842d-5a7be2d7db74" providerId="ADAL" clId="{0DBDC99B-EFB6-493A-957F-85518AE499B0}" dt="2023-04-13T17:39:30.923" v="613" actId="2696"/>
        <pc:sldMkLst>
          <pc:docMk/>
          <pc:sldMk cId="846454725" sldId="330"/>
        </pc:sldMkLst>
        <pc:spChg chg="del mod">
          <ac:chgData name="Arledge, Elizabeth" userId="357e9bf2-02d0-4b31-842d-5a7be2d7db74" providerId="ADAL" clId="{0DBDC99B-EFB6-493A-957F-85518AE499B0}" dt="2023-04-13T17:39:28.797" v="612"/>
          <ac:spMkLst>
            <pc:docMk/>
            <pc:sldMk cId="846454725" sldId="330"/>
            <ac:spMk id="4" creationId="{4F86594B-C68A-9E92-6D54-14FE2507E5AB}"/>
          </ac:spMkLst>
        </pc:spChg>
      </pc:sldChg>
      <pc:sldChg chg="delSp modSp del mod setBg">
        <pc:chgData name="Arledge, Elizabeth" userId="357e9bf2-02d0-4b31-842d-5a7be2d7db74" providerId="ADAL" clId="{0DBDC99B-EFB6-493A-957F-85518AE499B0}" dt="2023-04-13T17:40:02.774" v="619" actId="2696"/>
        <pc:sldMkLst>
          <pc:docMk/>
          <pc:sldMk cId="2470194654" sldId="331"/>
        </pc:sldMkLst>
        <pc:spChg chg="del mod">
          <ac:chgData name="Arledge, Elizabeth" userId="357e9bf2-02d0-4b31-842d-5a7be2d7db74" providerId="ADAL" clId="{0DBDC99B-EFB6-493A-957F-85518AE499B0}" dt="2023-04-13T17:39:59.920" v="618"/>
          <ac:spMkLst>
            <pc:docMk/>
            <pc:sldMk cId="2470194654" sldId="331"/>
            <ac:spMk id="4" creationId="{4F86594B-C68A-9E92-6D54-14FE2507E5AB}"/>
          </ac:spMkLst>
        </pc:spChg>
      </pc:sldChg>
      <pc:sldChg chg="del">
        <pc:chgData name="Arledge, Elizabeth" userId="357e9bf2-02d0-4b31-842d-5a7be2d7db74" providerId="ADAL" clId="{0DBDC99B-EFB6-493A-957F-85518AE499B0}" dt="2023-04-03T15:10:19.843" v="82" actId="2696"/>
        <pc:sldMkLst>
          <pc:docMk/>
          <pc:sldMk cId="3519833031" sldId="332"/>
        </pc:sldMkLst>
      </pc:sldChg>
      <pc:sldChg chg="del setBg">
        <pc:chgData name="Arledge, Elizabeth" userId="357e9bf2-02d0-4b31-842d-5a7be2d7db74" providerId="ADAL" clId="{0DBDC99B-EFB6-493A-957F-85518AE499B0}" dt="2023-04-13T17:44:03.599" v="649" actId="2696"/>
        <pc:sldMkLst>
          <pc:docMk/>
          <pc:sldMk cId="4007902556" sldId="333"/>
        </pc:sldMkLst>
      </pc:sldChg>
      <pc:sldChg chg="del setBg">
        <pc:chgData name="Arledge, Elizabeth" userId="357e9bf2-02d0-4b31-842d-5a7be2d7db74" providerId="ADAL" clId="{0DBDC99B-EFB6-493A-957F-85518AE499B0}" dt="2023-04-13T17:43:44.959" v="639" actId="2696"/>
        <pc:sldMkLst>
          <pc:docMk/>
          <pc:sldMk cId="237481109" sldId="334"/>
        </pc:sldMkLst>
      </pc:sldChg>
      <pc:sldChg chg="del">
        <pc:chgData name="Arledge, Elizabeth" userId="357e9bf2-02d0-4b31-842d-5a7be2d7db74" providerId="ADAL" clId="{0DBDC99B-EFB6-493A-957F-85518AE499B0}" dt="2023-04-13T18:02:23.022" v="718" actId="2696"/>
        <pc:sldMkLst>
          <pc:docMk/>
          <pc:sldMk cId="3959086711" sldId="1978"/>
        </pc:sldMkLst>
      </pc:sldChg>
      <pc:sldChg chg="del">
        <pc:chgData name="Arledge, Elizabeth" userId="357e9bf2-02d0-4b31-842d-5a7be2d7db74" providerId="ADAL" clId="{0DBDC99B-EFB6-493A-957F-85518AE499B0}" dt="2023-04-03T15:04:01.575" v="55" actId="2696"/>
        <pc:sldMkLst>
          <pc:docMk/>
          <pc:sldMk cId="553145697" sldId="1989"/>
        </pc:sldMkLst>
      </pc:sldChg>
      <pc:sldChg chg="del">
        <pc:chgData name="Arledge, Elizabeth" userId="357e9bf2-02d0-4b31-842d-5a7be2d7db74" providerId="ADAL" clId="{0DBDC99B-EFB6-493A-957F-85518AE499B0}" dt="2023-04-03T15:04:11.264" v="56" actId="2696"/>
        <pc:sldMkLst>
          <pc:docMk/>
          <pc:sldMk cId="1953287096" sldId="1990"/>
        </pc:sldMkLst>
      </pc:sldChg>
      <pc:sldChg chg="del">
        <pc:chgData name="Arledge, Elizabeth" userId="357e9bf2-02d0-4b31-842d-5a7be2d7db74" providerId="ADAL" clId="{0DBDC99B-EFB6-493A-957F-85518AE499B0}" dt="2023-04-03T15:04:11.264" v="56" actId="2696"/>
        <pc:sldMkLst>
          <pc:docMk/>
          <pc:sldMk cId="1140956062" sldId="1991"/>
        </pc:sldMkLst>
      </pc:sldChg>
      <pc:sldChg chg="del">
        <pc:chgData name="Arledge, Elizabeth" userId="357e9bf2-02d0-4b31-842d-5a7be2d7db74" providerId="ADAL" clId="{0DBDC99B-EFB6-493A-957F-85518AE499B0}" dt="2023-04-03T15:04:01.575" v="55" actId="2696"/>
        <pc:sldMkLst>
          <pc:docMk/>
          <pc:sldMk cId="1226379177" sldId="1992"/>
        </pc:sldMkLst>
      </pc:sldChg>
      <pc:sldChg chg="del">
        <pc:chgData name="Arledge, Elizabeth" userId="357e9bf2-02d0-4b31-842d-5a7be2d7db74" providerId="ADAL" clId="{0DBDC99B-EFB6-493A-957F-85518AE499B0}" dt="2023-04-03T15:04:01.575" v="55" actId="2696"/>
        <pc:sldMkLst>
          <pc:docMk/>
          <pc:sldMk cId="1206770522" sldId="1993"/>
        </pc:sldMkLst>
      </pc:sldChg>
      <pc:sldChg chg="del">
        <pc:chgData name="Arledge, Elizabeth" userId="357e9bf2-02d0-4b31-842d-5a7be2d7db74" providerId="ADAL" clId="{0DBDC99B-EFB6-493A-957F-85518AE499B0}" dt="2023-04-03T15:04:01.575" v="55" actId="2696"/>
        <pc:sldMkLst>
          <pc:docMk/>
          <pc:sldMk cId="2826640354" sldId="1994"/>
        </pc:sldMkLst>
      </pc:sldChg>
      <pc:sldChg chg="del">
        <pc:chgData name="Arledge, Elizabeth" userId="357e9bf2-02d0-4b31-842d-5a7be2d7db74" providerId="ADAL" clId="{0DBDC99B-EFB6-493A-957F-85518AE499B0}" dt="2023-04-03T15:04:01.575" v="55" actId="2696"/>
        <pc:sldMkLst>
          <pc:docMk/>
          <pc:sldMk cId="3627529305" sldId="1995"/>
        </pc:sldMkLst>
      </pc:sldChg>
      <pc:sldChg chg="addSp delSp modSp del mod setBg">
        <pc:chgData name="Arledge, Elizabeth" userId="357e9bf2-02d0-4b31-842d-5a7be2d7db74" providerId="ADAL" clId="{0DBDC99B-EFB6-493A-957F-85518AE499B0}" dt="2023-04-13T17:30:30.116" v="548" actId="2696"/>
        <pc:sldMkLst>
          <pc:docMk/>
          <pc:sldMk cId="2899945065" sldId="1996"/>
        </pc:sldMkLst>
        <pc:spChg chg="del mod">
          <ac:chgData name="Arledge, Elizabeth" userId="357e9bf2-02d0-4b31-842d-5a7be2d7db74" providerId="ADAL" clId="{0DBDC99B-EFB6-493A-957F-85518AE499B0}" dt="2023-04-13T17:28:38.457" v="539"/>
          <ac:spMkLst>
            <pc:docMk/>
            <pc:sldMk cId="2899945065" sldId="1996"/>
            <ac:spMk id="2" creationId="{E8CB7803-678E-A959-C8C3-CAF91F8284B9}"/>
          </ac:spMkLst>
        </pc:spChg>
        <pc:spChg chg="add del mod">
          <ac:chgData name="Arledge, Elizabeth" userId="357e9bf2-02d0-4b31-842d-5a7be2d7db74" providerId="ADAL" clId="{0DBDC99B-EFB6-493A-957F-85518AE499B0}" dt="2023-04-13T17:27:45.151" v="536" actId="26606"/>
          <ac:spMkLst>
            <pc:docMk/>
            <pc:sldMk cId="2899945065" sldId="1996"/>
            <ac:spMk id="3" creationId="{B79977EE-A90E-F392-2E8F-8805D92E7CC7}"/>
          </ac:spMkLst>
        </pc:spChg>
        <pc:spChg chg="add del">
          <ac:chgData name="Arledge, Elizabeth" userId="357e9bf2-02d0-4b31-842d-5a7be2d7db74" providerId="ADAL" clId="{0DBDC99B-EFB6-493A-957F-85518AE499B0}" dt="2023-04-13T17:27:45.151" v="536" actId="26606"/>
          <ac:spMkLst>
            <pc:docMk/>
            <pc:sldMk cId="2899945065" sldId="1996"/>
            <ac:spMk id="37" creationId="{AB8C311F-7253-4AED-9701-7FC0708C41C7}"/>
          </ac:spMkLst>
        </pc:spChg>
        <pc:spChg chg="add del">
          <ac:chgData name="Arledge, Elizabeth" userId="357e9bf2-02d0-4b31-842d-5a7be2d7db74" providerId="ADAL" clId="{0DBDC99B-EFB6-493A-957F-85518AE499B0}" dt="2023-04-13T17:27:45.151" v="536" actId="26606"/>
          <ac:spMkLst>
            <pc:docMk/>
            <pc:sldMk cId="2899945065" sldId="1996"/>
            <ac:spMk id="39" creationId="{E2384209-CB15-4CDF-9D31-C44FD9A3F20D}"/>
          </ac:spMkLst>
        </pc:spChg>
        <pc:spChg chg="add del">
          <ac:chgData name="Arledge, Elizabeth" userId="357e9bf2-02d0-4b31-842d-5a7be2d7db74" providerId="ADAL" clId="{0DBDC99B-EFB6-493A-957F-85518AE499B0}" dt="2023-04-13T17:27:45.151" v="536" actId="26606"/>
          <ac:spMkLst>
            <pc:docMk/>
            <pc:sldMk cId="2899945065" sldId="1996"/>
            <ac:spMk id="41" creationId="{2633B3B5-CC90-43F0-8714-D31D1F3F0209}"/>
          </ac:spMkLst>
        </pc:spChg>
        <pc:spChg chg="add del">
          <ac:chgData name="Arledge, Elizabeth" userId="357e9bf2-02d0-4b31-842d-5a7be2d7db74" providerId="ADAL" clId="{0DBDC99B-EFB6-493A-957F-85518AE499B0}" dt="2023-04-13T17:27:45.151" v="536" actId="26606"/>
          <ac:spMkLst>
            <pc:docMk/>
            <pc:sldMk cId="2899945065" sldId="1996"/>
            <ac:spMk id="43" creationId="{A8D57A06-A426-446D-B02C-A2DC6B62E45E}"/>
          </ac:spMkLst>
        </pc:spChg>
        <pc:spChg chg="add del">
          <ac:chgData name="Arledge, Elizabeth" userId="357e9bf2-02d0-4b31-842d-5a7be2d7db74" providerId="ADAL" clId="{0DBDC99B-EFB6-493A-957F-85518AE499B0}" dt="2023-04-13T17:27:45.151" v="536" actId="26606"/>
          <ac:spMkLst>
            <pc:docMk/>
            <pc:sldMk cId="2899945065" sldId="1996"/>
            <ac:spMk id="49" creationId="{EBD7A1FD-2146-3543-F69C-41E7A98124CF}"/>
          </ac:spMkLst>
        </pc:spChg>
        <pc:graphicFrameChg chg="add del">
          <ac:chgData name="Arledge, Elizabeth" userId="357e9bf2-02d0-4b31-842d-5a7be2d7db74" providerId="ADAL" clId="{0DBDC99B-EFB6-493A-957F-85518AE499B0}" dt="2023-04-13T17:27:45.151" v="536" actId="26606"/>
          <ac:graphicFrameMkLst>
            <pc:docMk/>
            <pc:sldMk cId="2899945065" sldId="1996"/>
            <ac:graphicFrameMk id="45" creationId="{70F66BF9-669D-8700-E466-F95C1C80B07B}"/>
          </ac:graphicFrameMkLst>
        </pc:graphicFrameChg>
        <pc:inkChg chg="mod ord">
          <ac:chgData name="Arledge, Elizabeth" userId="357e9bf2-02d0-4b31-842d-5a7be2d7db74" providerId="ADAL" clId="{0DBDC99B-EFB6-493A-957F-85518AE499B0}" dt="2023-04-13T17:27:45.151" v="536" actId="26606"/>
          <ac:inkMkLst>
            <pc:docMk/>
            <pc:sldMk cId="2899945065" sldId="1996"/>
            <ac:inkMk id="30" creationId="{92D94726-813F-4346-4FD5-1CC389EE485A}"/>
          </ac:inkMkLst>
        </pc:inkChg>
      </pc:sldChg>
      <pc:sldChg chg="delSp modSp del mod setBg">
        <pc:chgData name="Arledge, Elizabeth" userId="357e9bf2-02d0-4b31-842d-5a7be2d7db74" providerId="ADAL" clId="{0DBDC99B-EFB6-493A-957F-85518AE499B0}" dt="2023-04-13T17:33:27.325" v="570" actId="2696"/>
        <pc:sldMkLst>
          <pc:docMk/>
          <pc:sldMk cId="2984689901" sldId="1997"/>
        </pc:sldMkLst>
        <pc:spChg chg="del mod">
          <ac:chgData name="Arledge, Elizabeth" userId="357e9bf2-02d0-4b31-842d-5a7be2d7db74" providerId="ADAL" clId="{0DBDC99B-EFB6-493A-957F-85518AE499B0}" dt="2023-04-13T17:31:11.293" v="555"/>
          <ac:spMkLst>
            <pc:docMk/>
            <pc:sldMk cId="2984689901" sldId="1997"/>
            <ac:spMk id="2" creationId="{1938CB6E-FFBB-41B0-8B51-198D04FB4351}"/>
          </ac:spMkLst>
        </pc:spChg>
        <pc:spChg chg="del mod">
          <ac:chgData name="Arledge, Elizabeth" userId="357e9bf2-02d0-4b31-842d-5a7be2d7db74" providerId="ADAL" clId="{0DBDC99B-EFB6-493A-957F-85518AE499B0}" dt="2023-04-13T17:31:52.310" v="561"/>
          <ac:spMkLst>
            <pc:docMk/>
            <pc:sldMk cId="2984689901" sldId="1997"/>
            <ac:spMk id="3" creationId="{3D5B93AE-C15F-C7C0-F795-020E21D13FDE}"/>
          </ac:spMkLst>
        </pc:spChg>
        <pc:inkChg chg="mod">
          <ac:chgData name="Arledge, Elizabeth" userId="357e9bf2-02d0-4b31-842d-5a7be2d7db74" providerId="ADAL" clId="{0DBDC99B-EFB6-493A-957F-85518AE499B0}" dt="2023-04-12T18:54:18.103" v="477" actId="962"/>
          <ac:inkMkLst>
            <pc:docMk/>
            <pc:sldMk cId="2984689901" sldId="1997"/>
            <ac:inkMk id="30" creationId="{92D94726-813F-4346-4FD5-1CC389EE485A}"/>
          </ac:inkMkLst>
        </pc:inkChg>
      </pc:sldChg>
      <pc:sldChg chg="addSp delSp modSp del mod setBg">
        <pc:chgData name="Arledge, Elizabeth" userId="357e9bf2-02d0-4b31-842d-5a7be2d7db74" providerId="ADAL" clId="{0DBDC99B-EFB6-493A-957F-85518AE499B0}" dt="2023-04-13T17:35:42.835" v="590" actId="2696"/>
        <pc:sldMkLst>
          <pc:docMk/>
          <pc:sldMk cId="7091782" sldId="2001"/>
        </pc:sldMkLst>
        <pc:spChg chg="del mod">
          <ac:chgData name="Arledge, Elizabeth" userId="357e9bf2-02d0-4b31-842d-5a7be2d7db74" providerId="ADAL" clId="{0DBDC99B-EFB6-493A-957F-85518AE499B0}" dt="2023-04-13T17:34:13.206" v="576"/>
          <ac:spMkLst>
            <pc:docMk/>
            <pc:sldMk cId="7091782" sldId="2001"/>
            <ac:spMk id="2" creationId="{ECBDCDF8-7ACF-11FF-1141-8EA35FCEDB6F}"/>
          </ac:spMkLst>
        </pc:spChg>
        <pc:spChg chg="add del mod">
          <ac:chgData name="Arledge, Elizabeth" userId="357e9bf2-02d0-4b31-842d-5a7be2d7db74" providerId="ADAL" clId="{0DBDC99B-EFB6-493A-957F-85518AE499B0}" dt="2023-04-13T17:34:47.052" v="582"/>
          <ac:spMkLst>
            <pc:docMk/>
            <pc:sldMk cId="7091782" sldId="2001"/>
            <ac:spMk id="3" creationId="{4334EE25-3655-4DDF-22CD-32107B56FED8}"/>
          </ac:spMkLst>
        </pc:spChg>
        <pc:spChg chg="del mod">
          <ac:chgData name="Arledge, Elizabeth" userId="357e9bf2-02d0-4b31-842d-5a7be2d7db74" providerId="ADAL" clId="{0DBDC99B-EFB6-493A-957F-85518AE499B0}" dt="2023-04-03T15:04:40.156" v="67"/>
          <ac:spMkLst>
            <pc:docMk/>
            <pc:sldMk cId="7091782" sldId="2001"/>
            <ac:spMk id="3" creationId="{77246A07-9088-E4B7-127F-CA992615F887}"/>
          </ac:spMkLst>
        </pc:spChg>
        <pc:inkChg chg="mod">
          <ac:chgData name="Arledge, Elizabeth" userId="357e9bf2-02d0-4b31-842d-5a7be2d7db74" providerId="ADAL" clId="{0DBDC99B-EFB6-493A-957F-85518AE499B0}" dt="2023-04-12T18:54:22.478" v="478" actId="962"/>
          <ac:inkMkLst>
            <pc:docMk/>
            <pc:sldMk cId="7091782" sldId="2001"/>
            <ac:inkMk id="30" creationId="{92D94726-813F-4346-4FD5-1CC389EE485A}"/>
          </ac:inkMkLst>
        </pc:inkChg>
      </pc:sldChg>
      <pc:sldChg chg="modSp del mod setBg">
        <pc:chgData name="Arledge, Elizabeth" userId="357e9bf2-02d0-4b31-842d-5a7be2d7db74" providerId="ADAL" clId="{0DBDC99B-EFB6-493A-957F-85518AE499B0}" dt="2023-04-13T18:12:41.614" v="929" actId="2696"/>
        <pc:sldMkLst>
          <pc:docMk/>
          <pc:sldMk cId="3438408333" sldId="2002"/>
        </pc:sldMkLst>
        <pc:spChg chg="mod">
          <ac:chgData name="Arledge, Elizabeth" userId="357e9bf2-02d0-4b31-842d-5a7be2d7db74" providerId="ADAL" clId="{0DBDC99B-EFB6-493A-957F-85518AE499B0}" dt="2023-04-03T17:36:06.398" v="404" actId="14100"/>
          <ac:spMkLst>
            <pc:docMk/>
            <pc:sldMk cId="3438408333" sldId="2002"/>
            <ac:spMk id="4" creationId="{4F86594B-C68A-9E92-6D54-14FE2507E5AB}"/>
          </ac:spMkLst>
        </pc:spChg>
      </pc:sldChg>
      <pc:sldChg chg="del">
        <pc:chgData name="Arledge, Elizabeth" userId="357e9bf2-02d0-4b31-842d-5a7be2d7db74" providerId="ADAL" clId="{0DBDC99B-EFB6-493A-957F-85518AE499B0}" dt="2023-04-13T17:42:23.102" v="630" actId="2696"/>
        <pc:sldMkLst>
          <pc:docMk/>
          <pc:sldMk cId="3709453445" sldId="2003"/>
        </pc:sldMkLst>
      </pc:sldChg>
      <pc:sldChg chg="del">
        <pc:chgData name="Arledge, Elizabeth" userId="357e9bf2-02d0-4b31-842d-5a7be2d7db74" providerId="ADAL" clId="{0DBDC99B-EFB6-493A-957F-85518AE499B0}" dt="2023-04-13T17:42:20.190" v="629" actId="2696"/>
        <pc:sldMkLst>
          <pc:docMk/>
          <pc:sldMk cId="1649705113" sldId="2004"/>
        </pc:sldMkLst>
      </pc:sldChg>
      <pc:sldChg chg="del setBg">
        <pc:chgData name="Arledge, Elizabeth" userId="357e9bf2-02d0-4b31-842d-5a7be2d7db74" providerId="ADAL" clId="{0DBDC99B-EFB6-493A-957F-85518AE499B0}" dt="2023-04-13T18:02:19.815" v="717" actId="2696"/>
        <pc:sldMkLst>
          <pc:docMk/>
          <pc:sldMk cId="3950934333" sldId="2005"/>
        </pc:sldMkLst>
      </pc:sldChg>
      <pc:sldChg chg="del">
        <pc:chgData name="Arledge, Elizabeth" userId="357e9bf2-02d0-4b31-842d-5a7be2d7db74" providerId="ADAL" clId="{0DBDC99B-EFB6-493A-957F-85518AE499B0}" dt="2023-04-13T18:02:27.281" v="719" actId="2696"/>
        <pc:sldMkLst>
          <pc:docMk/>
          <pc:sldMk cId="3762035228" sldId="2006"/>
        </pc:sldMkLst>
      </pc:sldChg>
      <pc:sldChg chg="del">
        <pc:chgData name="Arledge, Elizabeth" userId="357e9bf2-02d0-4b31-842d-5a7be2d7db74" providerId="ADAL" clId="{0DBDC99B-EFB6-493A-957F-85518AE499B0}" dt="2023-04-13T18:03:02.105" v="743" actId="2696"/>
        <pc:sldMkLst>
          <pc:docMk/>
          <pc:sldMk cId="4111171033" sldId="2007"/>
        </pc:sldMkLst>
      </pc:sldChg>
      <pc:sldChg chg="del">
        <pc:chgData name="Arledge, Elizabeth" userId="357e9bf2-02d0-4b31-842d-5a7be2d7db74" providerId="ADAL" clId="{0DBDC99B-EFB6-493A-957F-85518AE499B0}" dt="2023-04-13T18:02:53.344" v="742" actId="2696"/>
        <pc:sldMkLst>
          <pc:docMk/>
          <pc:sldMk cId="305646654" sldId="2008"/>
        </pc:sldMkLst>
      </pc:sldChg>
      <pc:sldChg chg="del">
        <pc:chgData name="Arledge, Elizabeth" userId="357e9bf2-02d0-4b31-842d-5a7be2d7db74" providerId="ADAL" clId="{0DBDC99B-EFB6-493A-957F-85518AE499B0}" dt="2023-04-13T18:03:22.576" v="744" actId="2696"/>
        <pc:sldMkLst>
          <pc:docMk/>
          <pc:sldMk cId="717065296" sldId="2010"/>
        </pc:sldMkLst>
      </pc:sldChg>
      <pc:sldChg chg="del">
        <pc:chgData name="Arledge, Elizabeth" userId="357e9bf2-02d0-4b31-842d-5a7be2d7db74" providerId="ADAL" clId="{0DBDC99B-EFB6-493A-957F-85518AE499B0}" dt="2023-04-13T18:03:02.105" v="743" actId="2696"/>
        <pc:sldMkLst>
          <pc:docMk/>
          <pc:sldMk cId="3988247234" sldId="2011"/>
        </pc:sldMkLst>
      </pc:sldChg>
      <pc:sldChg chg="modSp mod ord">
        <pc:chgData name="Arledge, Elizabeth" userId="357e9bf2-02d0-4b31-842d-5a7be2d7db74" providerId="ADAL" clId="{0DBDC99B-EFB6-493A-957F-85518AE499B0}" dt="2023-04-12T18:39:10.078" v="446" actId="255"/>
        <pc:sldMkLst>
          <pc:docMk/>
          <pc:sldMk cId="2349651066" sldId="2013"/>
        </pc:sldMkLst>
        <pc:spChg chg="mod">
          <ac:chgData name="Arledge, Elizabeth" userId="357e9bf2-02d0-4b31-842d-5a7be2d7db74" providerId="ADAL" clId="{0DBDC99B-EFB6-493A-957F-85518AE499B0}" dt="2023-04-12T18:39:10.078" v="446" actId="255"/>
          <ac:spMkLst>
            <pc:docMk/>
            <pc:sldMk cId="2349651066" sldId="2013"/>
            <ac:spMk id="2" creationId="{B2BC015E-0807-1379-52F1-6DC6C3FFA49C}"/>
          </ac:spMkLst>
        </pc:spChg>
        <pc:spChg chg="mod">
          <ac:chgData name="Arledge, Elizabeth" userId="357e9bf2-02d0-4b31-842d-5a7be2d7db74" providerId="ADAL" clId="{0DBDC99B-EFB6-493A-957F-85518AE499B0}" dt="2023-04-12T18:38:11.565" v="434" actId="14100"/>
          <ac:spMkLst>
            <pc:docMk/>
            <pc:sldMk cId="2349651066" sldId="2013"/>
            <ac:spMk id="3" creationId="{55726F7E-20A4-5B28-87AC-B51AE3F80706}"/>
          </ac:spMkLst>
        </pc:spChg>
      </pc:sldChg>
      <pc:sldChg chg="del">
        <pc:chgData name="Arledge, Elizabeth" userId="357e9bf2-02d0-4b31-842d-5a7be2d7db74" providerId="ADAL" clId="{0DBDC99B-EFB6-493A-957F-85518AE499B0}" dt="2023-04-13T18:03:02.105" v="743" actId="2696"/>
        <pc:sldMkLst>
          <pc:docMk/>
          <pc:sldMk cId="689064055" sldId="2014"/>
        </pc:sldMkLst>
      </pc:sldChg>
      <pc:sldChg chg="del">
        <pc:chgData name="Arledge, Elizabeth" userId="357e9bf2-02d0-4b31-842d-5a7be2d7db74" providerId="ADAL" clId="{0DBDC99B-EFB6-493A-957F-85518AE499B0}" dt="2023-04-13T18:02:53.344" v="742" actId="2696"/>
        <pc:sldMkLst>
          <pc:docMk/>
          <pc:sldMk cId="130842409" sldId="2015"/>
        </pc:sldMkLst>
      </pc:sldChg>
      <pc:sldChg chg="del">
        <pc:chgData name="Arledge, Elizabeth" userId="357e9bf2-02d0-4b31-842d-5a7be2d7db74" providerId="ADAL" clId="{0DBDC99B-EFB6-493A-957F-85518AE499B0}" dt="2023-04-13T18:02:53.344" v="742" actId="2696"/>
        <pc:sldMkLst>
          <pc:docMk/>
          <pc:sldMk cId="3661397607" sldId="2016"/>
        </pc:sldMkLst>
      </pc:sldChg>
      <pc:sldChg chg="del">
        <pc:chgData name="Arledge, Elizabeth" userId="357e9bf2-02d0-4b31-842d-5a7be2d7db74" providerId="ADAL" clId="{0DBDC99B-EFB6-493A-957F-85518AE499B0}" dt="2023-04-13T18:02:53.344" v="742" actId="2696"/>
        <pc:sldMkLst>
          <pc:docMk/>
          <pc:sldMk cId="1845063519" sldId="2017"/>
        </pc:sldMkLst>
      </pc:sldChg>
      <pc:sldChg chg="modSp add del mod setBg">
        <pc:chgData name="Arledge, Elizabeth" userId="357e9bf2-02d0-4b31-842d-5a7be2d7db74" providerId="ADAL" clId="{0DBDC99B-EFB6-493A-957F-85518AE499B0}" dt="2023-04-13T18:03:22.576" v="744" actId="2696"/>
        <pc:sldMkLst>
          <pc:docMk/>
          <pc:sldMk cId="4281102483" sldId="2018"/>
        </pc:sldMkLst>
        <pc:spChg chg="mod">
          <ac:chgData name="Arledge, Elizabeth" userId="357e9bf2-02d0-4b31-842d-5a7be2d7db74" providerId="ADAL" clId="{0DBDC99B-EFB6-493A-957F-85518AE499B0}" dt="2023-04-03T17:31:12.560" v="282" actId="20577"/>
          <ac:spMkLst>
            <pc:docMk/>
            <pc:sldMk cId="4281102483" sldId="2018"/>
            <ac:spMk id="4" creationId="{4F86594B-C68A-9E92-6D54-14FE2507E5AB}"/>
          </ac:spMkLst>
        </pc:spChg>
      </pc:sldChg>
      <pc:sldChg chg="add del">
        <pc:chgData name="Arledge, Elizabeth" userId="357e9bf2-02d0-4b31-842d-5a7be2d7db74" providerId="ADAL" clId="{0DBDC99B-EFB6-493A-957F-85518AE499B0}" dt="2023-04-13T18:03:02.105" v="743" actId="2696"/>
        <pc:sldMkLst>
          <pc:docMk/>
          <pc:sldMk cId="3028965664" sldId="2019"/>
        </pc:sldMkLst>
      </pc:sldChg>
      <pc:sldChg chg="addSp delSp modSp add mod ord">
        <pc:chgData name="Arledge, Elizabeth" userId="357e9bf2-02d0-4b31-842d-5a7be2d7db74" providerId="ADAL" clId="{0DBDC99B-EFB6-493A-957F-85518AE499B0}" dt="2023-04-13T17:35:59.081" v="591" actId="14100"/>
        <pc:sldMkLst>
          <pc:docMk/>
          <pc:sldMk cId="479620486" sldId="2020"/>
        </pc:sldMkLst>
        <pc:spChg chg="mod">
          <ac:chgData name="Arledge, Elizabeth" userId="357e9bf2-02d0-4b31-842d-5a7be2d7db74" providerId="ADAL" clId="{0DBDC99B-EFB6-493A-957F-85518AE499B0}" dt="2023-04-13T17:34:31.266" v="579" actId="255"/>
          <ac:spMkLst>
            <pc:docMk/>
            <pc:sldMk cId="479620486" sldId="2020"/>
            <ac:spMk id="2" creationId="{B2BC015E-0807-1379-52F1-6DC6C3FFA49C}"/>
          </ac:spMkLst>
        </pc:spChg>
        <pc:spChg chg="del">
          <ac:chgData name="Arledge, Elizabeth" userId="357e9bf2-02d0-4b31-842d-5a7be2d7db74" providerId="ADAL" clId="{0DBDC99B-EFB6-493A-957F-85518AE499B0}" dt="2023-04-13T16:59:07.515" v="486"/>
          <ac:spMkLst>
            <pc:docMk/>
            <pc:sldMk cId="479620486" sldId="2020"/>
            <ac:spMk id="3" creationId="{55726F7E-20A4-5B28-87AC-B51AE3F80706}"/>
          </ac:spMkLst>
        </pc:spChg>
        <pc:spChg chg="add mod">
          <ac:chgData name="Arledge, Elizabeth" userId="357e9bf2-02d0-4b31-842d-5a7be2d7db74" providerId="ADAL" clId="{0DBDC99B-EFB6-493A-957F-85518AE499B0}" dt="2023-04-13T17:35:59.081" v="591" actId="14100"/>
          <ac:spMkLst>
            <pc:docMk/>
            <pc:sldMk cId="479620486" sldId="2020"/>
            <ac:spMk id="7" creationId="{41035EBE-FB48-6B3B-C9F7-70C2642409F0}"/>
          </ac:spMkLst>
        </pc:spChg>
        <pc:picChg chg="add del mod">
          <ac:chgData name="Arledge, Elizabeth" userId="357e9bf2-02d0-4b31-842d-5a7be2d7db74" providerId="ADAL" clId="{0DBDC99B-EFB6-493A-957F-85518AE499B0}" dt="2023-04-13T17:26:56.087" v="531" actId="21"/>
          <ac:picMkLst>
            <pc:docMk/>
            <pc:sldMk cId="479620486" sldId="2020"/>
            <ac:picMk id="5" creationId="{12FEBF72-8DDC-63AE-4957-533B13804F19}"/>
          </ac:picMkLst>
        </pc:picChg>
      </pc:sldChg>
      <pc:sldChg chg="modSp add mod ord">
        <pc:chgData name="Arledge, Elizabeth" userId="357e9bf2-02d0-4b31-842d-5a7be2d7db74" providerId="ADAL" clId="{0DBDC99B-EFB6-493A-957F-85518AE499B0}" dt="2023-04-13T17:33:54.864" v="573" actId="14100"/>
        <pc:sldMkLst>
          <pc:docMk/>
          <pc:sldMk cId="4276992888" sldId="2021"/>
        </pc:sldMkLst>
        <pc:spChg chg="mod">
          <ac:chgData name="Arledge, Elizabeth" userId="357e9bf2-02d0-4b31-842d-5a7be2d7db74" providerId="ADAL" clId="{0DBDC99B-EFB6-493A-957F-85518AE499B0}" dt="2023-04-13T17:31:38.175" v="558" actId="255"/>
          <ac:spMkLst>
            <pc:docMk/>
            <pc:sldMk cId="4276992888" sldId="2021"/>
            <ac:spMk id="2" creationId="{B2BC015E-0807-1379-52F1-6DC6C3FFA49C}"/>
          </ac:spMkLst>
        </pc:spChg>
        <pc:spChg chg="mod">
          <ac:chgData name="Arledge, Elizabeth" userId="357e9bf2-02d0-4b31-842d-5a7be2d7db74" providerId="ADAL" clId="{0DBDC99B-EFB6-493A-957F-85518AE499B0}" dt="2023-04-13T17:33:54.864" v="573" actId="14100"/>
          <ac:spMkLst>
            <pc:docMk/>
            <pc:sldMk cId="4276992888" sldId="2021"/>
            <ac:spMk id="3" creationId="{55726F7E-20A4-5B28-87AC-B51AE3F80706}"/>
          </ac:spMkLst>
        </pc:spChg>
      </pc:sldChg>
      <pc:sldChg chg="addSp delSp modSp add mod ord">
        <pc:chgData name="Arledge, Elizabeth" userId="357e9bf2-02d0-4b31-842d-5a7be2d7db74" providerId="ADAL" clId="{0DBDC99B-EFB6-493A-957F-85518AE499B0}" dt="2023-04-13T17:33:08.608" v="569" actId="1076"/>
        <pc:sldMkLst>
          <pc:docMk/>
          <pc:sldMk cId="2113472235" sldId="2022"/>
        </pc:sldMkLst>
        <pc:spChg chg="mod">
          <ac:chgData name="Arledge, Elizabeth" userId="357e9bf2-02d0-4b31-842d-5a7be2d7db74" providerId="ADAL" clId="{0DBDC99B-EFB6-493A-957F-85518AE499B0}" dt="2023-04-13T17:29:46.418" v="544" actId="255"/>
          <ac:spMkLst>
            <pc:docMk/>
            <pc:sldMk cId="2113472235" sldId="2022"/>
            <ac:spMk id="2" creationId="{B2BC015E-0807-1379-52F1-6DC6C3FFA49C}"/>
          </ac:spMkLst>
        </pc:spChg>
        <pc:spChg chg="del">
          <ac:chgData name="Arledge, Elizabeth" userId="357e9bf2-02d0-4b31-842d-5a7be2d7db74" providerId="ADAL" clId="{0DBDC99B-EFB6-493A-957F-85518AE499B0}" dt="2023-04-13T17:30:02.605" v="545"/>
          <ac:spMkLst>
            <pc:docMk/>
            <pc:sldMk cId="2113472235" sldId="2022"/>
            <ac:spMk id="3" creationId="{55726F7E-20A4-5B28-87AC-B51AE3F80706}"/>
          </ac:spMkLst>
        </pc:spChg>
        <pc:spChg chg="add mod">
          <ac:chgData name="Arledge, Elizabeth" userId="357e9bf2-02d0-4b31-842d-5a7be2d7db74" providerId="ADAL" clId="{0DBDC99B-EFB6-493A-957F-85518AE499B0}" dt="2023-04-13T17:33:08.608" v="569" actId="1076"/>
          <ac:spMkLst>
            <pc:docMk/>
            <pc:sldMk cId="2113472235" sldId="2022"/>
            <ac:spMk id="5" creationId="{49F5FB85-6B6F-501A-0B7B-BC9B09176B71}"/>
          </ac:spMkLst>
        </pc:spChg>
      </pc:sldChg>
      <pc:sldChg chg="addSp delSp modSp add mod ord">
        <pc:chgData name="Arledge, Elizabeth" userId="357e9bf2-02d0-4b31-842d-5a7be2d7db74" providerId="ADAL" clId="{0DBDC99B-EFB6-493A-957F-85518AE499B0}" dt="2023-04-12T18:41:02.830" v="465" actId="1076"/>
        <pc:sldMkLst>
          <pc:docMk/>
          <pc:sldMk cId="1857357203" sldId="2023"/>
        </pc:sldMkLst>
        <pc:spChg chg="mod">
          <ac:chgData name="Arledge, Elizabeth" userId="357e9bf2-02d0-4b31-842d-5a7be2d7db74" providerId="ADAL" clId="{0DBDC99B-EFB6-493A-957F-85518AE499B0}" dt="2023-04-12T18:40:01.393" v="461" actId="20577"/>
          <ac:spMkLst>
            <pc:docMk/>
            <pc:sldMk cId="1857357203" sldId="2023"/>
            <ac:spMk id="2" creationId="{B2BC015E-0807-1379-52F1-6DC6C3FFA49C}"/>
          </ac:spMkLst>
        </pc:spChg>
        <pc:spChg chg="del">
          <ac:chgData name="Arledge, Elizabeth" userId="357e9bf2-02d0-4b31-842d-5a7be2d7db74" providerId="ADAL" clId="{0DBDC99B-EFB6-493A-957F-85518AE499B0}" dt="2023-04-12T18:40:25.912" v="462"/>
          <ac:spMkLst>
            <pc:docMk/>
            <pc:sldMk cId="1857357203" sldId="2023"/>
            <ac:spMk id="3" creationId="{55726F7E-20A4-5B28-87AC-B51AE3F80706}"/>
          </ac:spMkLst>
        </pc:spChg>
        <pc:spChg chg="add mod">
          <ac:chgData name="Arledge, Elizabeth" userId="357e9bf2-02d0-4b31-842d-5a7be2d7db74" providerId="ADAL" clId="{0DBDC99B-EFB6-493A-957F-85518AE499B0}" dt="2023-04-12T18:41:02.830" v="465" actId="1076"/>
          <ac:spMkLst>
            <pc:docMk/>
            <pc:sldMk cId="1857357203" sldId="2023"/>
            <ac:spMk id="5" creationId="{C473BD23-90E9-3809-F5A2-450B578C59AB}"/>
          </ac:spMkLst>
        </pc:spChg>
      </pc:sldChg>
      <pc:sldChg chg="add del">
        <pc:chgData name="Arledge, Elizabeth" userId="357e9bf2-02d0-4b31-842d-5a7be2d7db74" providerId="ADAL" clId="{0DBDC99B-EFB6-493A-957F-85518AE499B0}" dt="2023-04-12T18:37:37.514" v="432" actId="2696"/>
        <pc:sldMkLst>
          <pc:docMk/>
          <pc:sldMk cId="399285992" sldId="2024"/>
        </pc:sldMkLst>
      </pc:sldChg>
      <pc:sldChg chg="delSp modSp add mod">
        <pc:chgData name="Arledge, Elizabeth" userId="357e9bf2-02d0-4b31-842d-5a7be2d7db74" providerId="ADAL" clId="{0DBDC99B-EFB6-493A-957F-85518AE499B0}" dt="2023-04-13T17:38:28.361" v="602" actId="255"/>
        <pc:sldMkLst>
          <pc:docMk/>
          <pc:sldMk cId="1515523478" sldId="2024"/>
        </pc:sldMkLst>
        <pc:spChg chg="mod">
          <ac:chgData name="Arledge, Elizabeth" userId="357e9bf2-02d0-4b31-842d-5a7be2d7db74" providerId="ADAL" clId="{0DBDC99B-EFB6-493A-957F-85518AE499B0}" dt="2023-04-13T17:38:28.361" v="602" actId="255"/>
          <ac:spMkLst>
            <pc:docMk/>
            <pc:sldMk cId="1515523478" sldId="2024"/>
            <ac:spMk id="2" creationId="{B2BC015E-0807-1379-52F1-6DC6C3FFA49C}"/>
          </ac:spMkLst>
        </pc:spChg>
        <pc:spChg chg="del mod">
          <ac:chgData name="Arledge, Elizabeth" userId="357e9bf2-02d0-4b31-842d-5a7be2d7db74" providerId="ADAL" clId="{0DBDC99B-EFB6-493A-957F-85518AE499B0}" dt="2023-04-13T17:37:55.715" v="600" actId="21"/>
          <ac:spMkLst>
            <pc:docMk/>
            <pc:sldMk cId="1515523478" sldId="2024"/>
            <ac:spMk id="7" creationId="{41035EBE-FB48-6B3B-C9F7-70C2642409F0}"/>
          </ac:spMkLst>
        </pc:spChg>
      </pc:sldChg>
      <pc:sldChg chg="modSp add mod">
        <pc:chgData name="Arledge, Elizabeth" userId="357e9bf2-02d0-4b31-842d-5a7be2d7db74" providerId="ADAL" clId="{0DBDC99B-EFB6-493A-957F-85518AE499B0}" dt="2023-04-13T17:39:44.349" v="615" actId="1076"/>
        <pc:sldMkLst>
          <pc:docMk/>
          <pc:sldMk cId="3952272760" sldId="2025"/>
        </pc:sldMkLst>
        <pc:spChg chg="mod">
          <ac:chgData name="Arledge, Elizabeth" userId="357e9bf2-02d0-4b31-842d-5a7be2d7db74" providerId="ADAL" clId="{0DBDC99B-EFB6-493A-957F-85518AE499B0}" dt="2023-04-13T17:39:44.349" v="615" actId="1076"/>
          <ac:spMkLst>
            <pc:docMk/>
            <pc:sldMk cId="3952272760" sldId="2025"/>
            <ac:spMk id="2" creationId="{B2BC015E-0807-1379-52F1-6DC6C3FFA49C}"/>
          </ac:spMkLst>
        </pc:spChg>
      </pc:sldChg>
      <pc:sldChg chg="modSp add mod ord">
        <pc:chgData name="Arledge, Elizabeth" userId="357e9bf2-02d0-4b31-842d-5a7be2d7db74" providerId="ADAL" clId="{0DBDC99B-EFB6-493A-957F-85518AE499B0}" dt="2023-04-13T17:43:39.642" v="638" actId="1076"/>
        <pc:sldMkLst>
          <pc:docMk/>
          <pc:sldMk cId="4017438859" sldId="2026"/>
        </pc:sldMkLst>
        <pc:spChg chg="mod">
          <ac:chgData name="Arledge, Elizabeth" userId="357e9bf2-02d0-4b31-842d-5a7be2d7db74" providerId="ADAL" clId="{0DBDC99B-EFB6-493A-957F-85518AE499B0}" dt="2023-04-13T17:43:39.642" v="638" actId="1076"/>
          <ac:spMkLst>
            <pc:docMk/>
            <pc:sldMk cId="4017438859" sldId="2026"/>
            <ac:spMk id="2" creationId="{B2BC015E-0807-1379-52F1-6DC6C3FFA49C}"/>
          </ac:spMkLst>
        </pc:spChg>
      </pc:sldChg>
      <pc:sldChg chg="modSp add mod">
        <pc:chgData name="Arledge, Elizabeth" userId="357e9bf2-02d0-4b31-842d-5a7be2d7db74" providerId="ADAL" clId="{0DBDC99B-EFB6-493A-957F-85518AE499B0}" dt="2023-04-13T18:02:09.134" v="716" actId="20577"/>
        <pc:sldMkLst>
          <pc:docMk/>
          <pc:sldMk cId="3942961438" sldId="2027"/>
        </pc:sldMkLst>
        <pc:spChg chg="mod">
          <ac:chgData name="Arledge, Elizabeth" userId="357e9bf2-02d0-4b31-842d-5a7be2d7db74" providerId="ADAL" clId="{0DBDC99B-EFB6-493A-957F-85518AE499B0}" dt="2023-04-13T18:02:09.134" v="716" actId="20577"/>
          <ac:spMkLst>
            <pc:docMk/>
            <pc:sldMk cId="3942961438" sldId="2027"/>
            <ac:spMk id="2" creationId="{B2BC015E-0807-1379-52F1-6DC6C3FFA49C}"/>
          </ac:spMkLst>
        </pc:spChg>
      </pc:sldChg>
      <pc:sldChg chg="add del ord">
        <pc:chgData name="Arledge, Elizabeth" userId="357e9bf2-02d0-4b31-842d-5a7be2d7db74" providerId="ADAL" clId="{0DBDC99B-EFB6-493A-957F-85518AE499B0}" dt="2023-04-13T18:03:22.576" v="744" actId="2696"/>
        <pc:sldMkLst>
          <pc:docMk/>
          <pc:sldMk cId="2351093598" sldId="2028"/>
        </pc:sldMkLst>
      </pc:sldChg>
      <pc:sldChg chg="add del ord">
        <pc:chgData name="Arledge, Elizabeth" userId="357e9bf2-02d0-4b31-842d-5a7be2d7db74" providerId="ADAL" clId="{0DBDC99B-EFB6-493A-957F-85518AE499B0}" dt="2023-04-13T18:03:22.576" v="744" actId="2696"/>
        <pc:sldMkLst>
          <pc:docMk/>
          <pc:sldMk cId="1009975094" sldId="2029"/>
        </pc:sldMkLst>
      </pc:sldChg>
      <pc:sldChg chg="modSp add mod ord">
        <pc:chgData name="Arledge, Elizabeth" userId="357e9bf2-02d0-4b31-842d-5a7be2d7db74" providerId="ADAL" clId="{0DBDC99B-EFB6-493A-957F-85518AE499B0}" dt="2023-04-13T18:03:31.499" v="745" actId="20577"/>
        <pc:sldMkLst>
          <pc:docMk/>
          <pc:sldMk cId="1577296247" sldId="2030"/>
        </pc:sldMkLst>
        <pc:spChg chg="mod">
          <ac:chgData name="Arledge, Elizabeth" userId="357e9bf2-02d0-4b31-842d-5a7be2d7db74" providerId="ADAL" clId="{0DBDC99B-EFB6-493A-957F-85518AE499B0}" dt="2023-04-13T18:03:31.499" v="745" actId="20577"/>
          <ac:spMkLst>
            <pc:docMk/>
            <pc:sldMk cId="1577296247" sldId="2030"/>
            <ac:spMk id="2" creationId="{B2BC015E-0807-1379-52F1-6DC6C3FFA49C}"/>
          </ac:spMkLst>
        </pc:spChg>
      </pc:sldChg>
      <pc:sldChg chg="modSp add mod">
        <pc:chgData name="Arledge, Elizabeth" userId="357e9bf2-02d0-4b31-842d-5a7be2d7db74" providerId="ADAL" clId="{0DBDC99B-EFB6-493A-957F-85518AE499B0}" dt="2023-04-13T18:01:31.687" v="666" actId="20577"/>
        <pc:sldMkLst>
          <pc:docMk/>
          <pc:sldMk cId="2813533491" sldId="2031"/>
        </pc:sldMkLst>
        <pc:spChg chg="mod">
          <ac:chgData name="Arledge, Elizabeth" userId="357e9bf2-02d0-4b31-842d-5a7be2d7db74" providerId="ADAL" clId="{0DBDC99B-EFB6-493A-957F-85518AE499B0}" dt="2023-04-13T18:01:31.687" v="666" actId="20577"/>
          <ac:spMkLst>
            <pc:docMk/>
            <pc:sldMk cId="2813533491" sldId="2031"/>
            <ac:spMk id="2" creationId="{B2BC015E-0807-1379-52F1-6DC6C3FFA49C}"/>
          </ac:spMkLst>
        </pc:spChg>
      </pc:sldChg>
      <pc:sldChg chg="modSp add mod">
        <pc:chgData name="Arledge, Elizabeth" userId="357e9bf2-02d0-4b31-842d-5a7be2d7db74" providerId="ADAL" clId="{0DBDC99B-EFB6-493A-957F-85518AE499B0}" dt="2023-04-13T18:01:58.852" v="697" actId="20577"/>
        <pc:sldMkLst>
          <pc:docMk/>
          <pc:sldMk cId="2126734524" sldId="2032"/>
        </pc:sldMkLst>
        <pc:spChg chg="mod">
          <ac:chgData name="Arledge, Elizabeth" userId="357e9bf2-02d0-4b31-842d-5a7be2d7db74" providerId="ADAL" clId="{0DBDC99B-EFB6-493A-957F-85518AE499B0}" dt="2023-04-13T18:01:58.852" v="697" actId="20577"/>
          <ac:spMkLst>
            <pc:docMk/>
            <pc:sldMk cId="2126734524" sldId="2032"/>
            <ac:spMk id="2" creationId="{B2BC015E-0807-1379-52F1-6DC6C3FFA49C}"/>
          </ac:spMkLst>
        </pc:spChg>
      </pc:sldChg>
      <pc:sldChg chg="modSp add mod">
        <pc:chgData name="Arledge, Elizabeth" userId="357e9bf2-02d0-4b31-842d-5a7be2d7db74" providerId="ADAL" clId="{0DBDC99B-EFB6-493A-957F-85518AE499B0}" dt="2023-04-13T18:07:58.345" v="754" actId="20577"/>
        <pc:sldMkLst>
          <pc:docMk/>
          <pc:sldMk cId="2767452096" sldId="2033"/>
        </pc:sldMkLst>
        <pc:spChg chg="mod">
          <ac:chgData name="Arledge, Elizabeth" userId="357e9bf2-02d0-4b31-842d-5a7be2d7db74" providerId="ADAL" clId="{0DBDC99B-EFB6-493A-957F-85518AE499B0}" dt="2023-04-13T18:07:58.345" v="754" actId="20577"/>
          <ac:spMkLst>
            <pc:docMk/>
            <pc:sldMk cId="2767452096" sldId="2033"/>
            <ac:spMk id="2" creationId="{B2BC015E-0807-1379-52F1-6DC6C3FFA49C}"/>
          </ac:spMkLst>
        </pc:spChg>
      </pc:sldChg>
      <pc:sldChg chg="modSp add mod">
        <pc:chgData name="Arledge, Elizabeth" userId="357e9bf2-02d0-4b31-842d-5a7be2d7db74" providerId="ADAL" clId="{0DBDC99B-EFB6-493A-957F-85518AE499B0}" dt="2023-04-20T18:36:30.368" v="1293" actId="20577"/>
        <pc:sldMkLst>
          <pc:docMk/>
          <pc:sldMk cId="1573516265" sldId="2034"/>
        </pc:sldMkLst>
        <pc:spChg chg="mod">
          <ac:chgData name="Arledge, Elizabeth" userId="357e9bf2-02d0-4b31-842d-5a7be2d7db74" providerId="ADAL" clId="{0DBDC99B-EFB6-493A-957F-85518AE499B0}" dt="2023-04-20T18:36:30.368" v="1293" actId="20577"/>
          <ac:spMkLst>
            <pc:docMk/>
            <pc:sldMk cId="1573516265" sldId="2034"/>
            <ac:spMk id="2" creationId="{B2BC015E-0807-1379-52F1-6DC6C3FFA49C}"/>
          </ac:spMkLst>
        </pc:spChg>
      </pc:sldChg>
      <pc:sldChg chg="addSp modSp add mod">
        <pc:chgData name="Arledge, Elizabeth" userId="357e9bf2-02d0-4b31-842d-5a7be2d7db74" providerId="ADAL" clId="{0DBDC99B-EFB6-493A-957F-85518AE499B0}" dt="2023-04-13T18:23:19.149" v="978" actId="14100"/>
        <pc:sldMkLst>
          <pc:docMk/>
          <pc:sldMk cId="1559593035" sldId="2035"/>
        </pc:sldMkLst>
        <pc:spChg chg="mod">
          <ac:chgData name="Arledge, Elizabeth" userId="357e9bf2-02d0-4b31-842d-5a7be2d7db74" providerId="ADAL" clId="{0DBDC99B-EFB6-493A-957F-85518AE499B0}" dt="2023-04-13T18:23:02.415" v="976" actId="120"/>
          <ac:spMkLst>
            <pc:docMk/>
            <pc:sldMk cId="1559593035" sldId="2035"/>
            <ac:spMk id="2" creationId="{B2BC015E-0807-1379-52F1-6DC6C3FFA49C}"/>
          </ac:spMkLst>
        </pc:spChg>
        <pc:picChg chg="add mod">
          <ac:chgData name="Arledge, Elizabeth" userId="357e9bf2-02d0-4b31-842d-5a7be2d7db74" providerId="ADAL" clId="{0DBDC99B-EFB6-493A-957F-85518AE499B0}" dt="2023-04-13T18:23:19.149" v="978" actId="14100"/>
          <ac:picMkLst>
            <pc:docMk/>
            <pc:sldMk cId="1559593035" sldId="2035"/>
            <ac:picMk id="5" creationId="{42DA12EC-EE98-6CA3-7BCA-C60F2863D52C}"/>
          </ac:picMkLst>
        </pc:picChg>
      </pc:sldChg>
      <pc:sldChg chg="modSp add mod">
        <pc:chgData name="Arledge, Elizabeth" userId="357e9bf2-02d0-4b31-842d-5a7be2d7db74" providerId="ADAL" clId="{0DBDC99B-EFB6-493A-957F-85518AE499B0}" dt="2023-04-13T18:31:02.306" v="1256" actId="12"/>
        <pc:sldMkLst>
          <pc:docMk/>
          <pc:sldMk cId="998195963" sldId="2036"/>
        </pc:sldMkLst>
        <pc:spChg chg="mod">
          <ac:chgData name="Arledge, Elizabeth" userId="357e9bf2-02d0-4b31-842d-5a7be2d7db74" providerId="ADAL" clId="{0DBDC99B-EFB6-493A-957F-85518AE499B0}" dt="2023-04-13T18:28:04.398" v="997" actId="20577"/>
          <ac:spMkLst>
            <pc:docMk/>
            <pc:sldMk cId="998195963" sldId="2036"/>
            <ac:spMk id="2" creationId="{B2BC015E-0807-1379-52F1-6DC6C3FFA49C}"/>
          </ac:spMkLst>
        </pc:spChg>
        <pc:spChg chg="mod">
          <ac:chgData name="Arledge, Elizabeth" userId="357e9bf2-02d0-4b31-842d-5a7be2d7db74" providerId="ADAL" clId="{0DBDC99B-EFB6-493A-957F-85518AE499B0}" dt="2023-04-13T18:31:02.306" v="1256" actId="12"/>
          <ac:spMkLst>
            <pc:docMk/>
            <pc:sldMk cId="998195963" sldId="2036"/>
            <ac:spMk id="5" creationId="{C473BD23-90E9-3809-F5A2-450B578C59AB}"/>
          </ac:spMkLst>
        </pc:spChg>
      </pc:sldChg>
      <pc:sldMasterChg chg="del delSldLayout">
        <pc:chgData name="Arledge, Elizabeth" userId="357e9bf2-02d0-4b31-842d-5a7be2d7db74" providerId="ADAL" clId="{0DBDC99B-EFB6-493A-957F-85518AE499B0}" dt="2023-04-13T17:35:42.835" v="590" actId="2696"/>
        <pc:sldMasterMkLst>
          <pc:docMk/>
          <pc:sldMasterMk cId="1775383877" sldId="2147483651"/>
        </pc:sldMasterMkLst>
        <pc:sldLayoutChg chg="del">
          <pc:chgData name="Arledge, Elizabeth" userId="357e9bf2-02d0-4b31-842d-5a7be2d7db74" providerId="ADAL" clId="{0DBDC99B-EFB6-493A-957F-85518AE499B0}" dt="2023-04-13T17:35:42.835" v="590" actId="2696"/>
          <pc:sldLayoutMkLst>
            <pc:docMk/>
            <pc:sldMasterMk cId="1775383877" sldId="2147483651"/>
            <pc:sldLayoutMk cId="2816530913" sldId="2147483652"/>
          </pc:sldLayoutMkLst>
        </pc:sldLayoutChg>
        <pc:sldLayoutChg chg="del">
          <pc:chgData name="Arledge, Elizabeth" userId="357e9bf2-02d0-4b31-842d-5a7be2d7db74" providerId="ADAL" clId="{0DBDC99B-EFB6-493A-957F-85518AE499B0}" dt="2023-04-13T17:35:42.835" v="590" actId="2696"/>
          <pc:sldLayoutMkLst>
            <pc:docMk/>
            <pc:sldMasterMk cId="1775383877" sldId="2147483651"/>
            <pc:sldLayoutMk cId="1101188986" sldId="2147483653"/>
          </pc:sldLayoutMkLst>
        </pc:sldLayoutChg>
      </pc:sldMasterChg>
    </pc:docChg>
  </pc:docChgLst>
  <pc:docChgLst>
    <pc:chgData name="Lohr, Maria" userId="300db353-13d4-42a7-8f4d-ab082b7555ee" providerId="ADAL" clId="{37718F0E-AE54-4AFA-A253-850C035C4022}"/>
    <pc:docChg chg="undo custSel addSld delSld modSld sldOrd">
      <pc:chgData name="Lohr, Maria" userId="300db353-13d4-42a7-8f4d-ab082b7555ee" providerId="ADAL" clId="{37718F0E-AE54-4AFA-A253-850C035C4022}" dt="2023-02-21T20:15:11.980" v="2310" actId="1076"/>
      <pc:docMkLst>
        <pc:docMk/>
      </pc:docMkLst>
      <pc:sldChg chg="modSp mod setBg">
        <pc:chgData name="Lohr, Maria" userId="300db353-13d4-42a7-8f4d-ab082b7555ee" providerId="ADAL" clId="{37718F0E-AE54-4AFA-A253-850C035C4022}" dt="2023-02-21T16:03:37.417" v="922" actId="403"/>
        <pc:sldMkLst>
          <pc:docMk/>
          <pc:sldMk cId="528371474" sldId="298"/>
        </pc:sldMkLst>
        <pc:spChg chg="mod">
          <ac:chgData name="Lohr, Maria" userId="300db353-13d4-42a7-8f4d-ab082b7555ee" providerId="ADAL" clId="{37718F0E-AE54-4AFA-A253-850C035C4022}" dt="2023-02-21T16:03:30.600" v="920" actId="207"/>
          <ac:spMkLst>
            <pc:docMk/>
            <pc:sldMk cId="528371474" sldId="298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3:37.417" v="922" actId="403"/>
          <ac:spMkLst>
            <pc:docMk/>
            <pc:sldMk cId="528371474" sldId="298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4:07.079" v="927" actId="14100"/>
        <pc:sldMkLst>
          <pc:docMk/>
          <pc:sldMk cId="1971683113" sldId="324"/>
        </pc:sldMkLst>
        <pc:spChg chg="mod">
          <ac:chgData name="Lohr, Maria" userId="300db353-13d4-42a7-8f4d-ab082b7555ee" providerId="ADAL" clId="{37718F0E-AE54-4AFA-A253-850C035C4022}" dt="2023-02-21T15:58:44.150" v="748" actId="207"/>
          <ac:spMkLst>
            <pc:docMk/>
            <pc:sldMk cId="1971683113" sldId="324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4:07.079" v="927" actId="14100"/>
          <ac:spMkLst>
            <pc:docMk/>
            <pc:sldMk cId="1971683113" sldId="324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4:29.533" v="929" actId="255"/>
        <pc:sldMkLst>
          <pc:docMk/>
          <pc:sldMk cId="2567991745" sldId="325"/>
        </pc:sldMkLst>
        <pc:spChg chg="mod">
          <ac:chgData name="Lohr, Maria" userId="300db353-13d4-42a7-8f4d-ab082b7555ee" providerId="ADAL" clId="{37718F0E-AE54-4AFA-A253-850C035C4022}" dt="2023-02-21T15:59:09.373" v="751" actId="207"/>
          <ac:spMkLst>
            <pc:docMk/>
            <pc:sldMk cId="2567991745" sldId="325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4:29.533" v="929" actId="255"/>
          <ac:spMkLst>
            <pc:docMk/>
            <pc:sldMk cId="2567991745" sldId="325"/>
            <ac:spMk id="4" creationId="{4F86594B-C68A-9E92-6D54-14FE2507E5AB}"/>
          </ac:spMkLst>
        </pc:spChg>
      </pc:sldChg>
      <pc:sldChg chg="modSp mod setBg">
        <pc:chgData name="Lohr, Maria" userId="300db353-13d4-42a7-8f4d-ab082b7555ee" providerId="ADAL" clId="{37718F0E-AE54-4AFA-A253-850C035C4022}" dt="2023-02-21T16:04:18.325" v="928" actId="255"/>
        <pc:sldMkLst>
          <pc:docMk/>
          <pc:sldMk cId="1812929478" sldId="326"/>
        </pc:sldMkLst>
        <pc:spChg chg="mod">
          <ac:chgData name="Lohr, Maria" userId="300db353-13d4-42a7-8f4d-ab082b7555ee" providerId="ADAL" clId="{37718F0E-AE54-4AFA-A253-850C035C4022}" dt="2023-02-21T15:58:58.188" v="750" actId="207"/>
          <ac:spMkLst>
            <pc:docMk/>
            <pc:sldMk cId="1812929478" sldId="326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4:18.325" v="928" actId="255"/>
          <ac:spMkLst>
            <pc:docMk/>
            <pc:sldMk cId="1812929478" sldId="326"/>
            <ac:spMk id="4" creationId="{4F86594B-C68A-9E92-6D54-14FE2507E5AB}"/>
          </ac:spMkLst>
        </pc:spChg>
      </pc:sldChg>
      <pc:sldChg chg="addSp delSp modSp mod setBg">
        <pc:chgData name="Lohr, Maria" userId="300db353-13d4-42a7-8f4d-ab082b7555ee" providerId="ADAL" clId="{37718F0E-AE54-4AFA-A253-850C035C4022}" dt="2023-02-21T16:03:56.266" v="925" actId="403"/>
        <pc:sldMkLst>
          <pc:docMk/>
          <pc:sldMk cId="2915940152" sldId="327"/>
        </pc:sldMkLst>
        <pc:spChg chg="mod">
          <ac:chgData name="Lohr, Maria" userId="300db353-13d4-42a7-8f4d-ab082b7555ee" providerId="ADAL" clId="{37718F0E-AE54-4AFA-A253-850C035C4022}" dt="2023-02-21T15:58:36.574" v="747" actId="207"/>
          <ac:spMkLst>
            <pc:docMk/>
            <pc:sldMk cId="2915940152" sldId="327"/>
            <ac:spMk id="3" creationId="{3C9FFF60-A389-1F19-9C83-A43F2D2C99B4}"/>
          </ac:spMkLst>
        </pc:spChg>
        <pc:spChg chg="add del mod">
          <ac:chgData name="Lohr, Maria" userId="300db353-13d4-42a7-8f4d-ab082b7555ee" providerId="ADAL" clId="{37718F0E-AE54-4AFA-A253-850C035C4022}" dt="2023-02-21T16:03:56.266" v="925" actId="403"/>
          <ac:spMkLst>
            <pc:docMk/>
            <pc:sldMk cId="2915940152" sldId="327"/>
            <ac:spMk id="4" creationId="{4F86594B-C68A-9E92-6D54-14FE2507E5AB}"/>
          </ac:spMkLst>
        </pc:spChg>
        <pc:spChg chg="add del">
          <ac:chgData name="Lohr, Maria" userId="300db353-13d4-42a7-8f4d-ab082b7555ee" providerId="ADAL" clId="{37718F0E-AE54-4AFA-A253-850C035C4022}" dt="2023-02-21T15:53:33.131" v="525" actId="478"/>
          <ac:spMkLst>
            <pc:docMk/>
            <pc:sldMk cId="2915940152" sldId="327"/>
            <ac:spMk id="5" creationId="{90F6D202-B017-416E-A95F-CA28DA965AE6}"/>
          </ac:spMkLst>
        </pc:spChg>
        <pc:spChg chg="add del mod">
          <ac:chgData name="Lohr, Maria" userId="300db353-13d4-42a7-8f4d-ab082b7555ee" providerId="ADAL" clId="{37718F0E-AE54-4AFA-A253-850C035C4022}" dt="2023-02-21T15:53:34.357" v="529" actId="1076"/>
          <ac:spMkLst>
            <pc:docMk/>
            <pc:sldMk cId="2915940152" sldId="327"/>
            <ac:spMk id="7" creationId="{2422E47A-AA36-A392-A2B9-4A8154AB2E85}"/>
          </ac:spMkLst>
        </pc:spChg>
        <pc:spChg chg="add del mod">
          <ac:chgData name="Lohr, Maria" userId="300db353-13d4-42a7-8f4d-ab082b7555ee" providerId="ADAL" clId="{37718F0E-AE54-4AFA-A253-850C035C4022}" dt="2023-02-21T15:53:33.131" v="525" actId="478"/>
          <ac:spMkLst>
            <pc:docMk/>
            <pc:sldMk cId="2915940152" sldId="327"/>
            <ac:spMk id="8" creationId="{6893A234-7F60-491E-DBA9-8612FC576675}"/>
          </ac:spMkLst>
        </pc:spChg>
      </pc:sldChg>
      <pc:sldChg chg="modSp mod setBg">
        <pc:chgData name="Lohr, Maria" userId="300db353-13d4-42a7-8f4d-ab082b7555ee" providerId="ADAL" clId="{37718F0E-AE54-4AFA-A253-850C035C4022}" dt="2023-02-21T16:03:48.535" v="923" actId="255"/>
        <pc:sldMkLst>
          <pc:docMk/>
          <pc:sldMk cId="902269107" sldId="328"/>
        </pc:sldMkLst>
        <pc:spChg chg="mod">
          <ac:chgData name="Lohr, Maria" userId="300db353-13d4-42a7-8f4d-ab082b7555ee" providerId="ADAL" clId="{37718F0E-AE54-4AFA-A253-850C035C4022}" dt="2023-02-21T15:58:29.669" v="746" actId="207"/>
          <ac:spMkLst>
            <pc:docMk/>
            <pc:sldMk cId="902269107" sldId="328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3:48.535" v="923" actId="255"/>
          <ac:spMkLst>
            <pc:docMk/>
            <pc:sldMk cId="902269107" sldId="328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5:43.956" v="941" actId="255"/>
        <pc:sldMkLst>
          <pc:docMk/>
          <pc:sldMk cId="3364267032" sldId="329"/>
        </pc:sldMkLst>
        <pc:spChg chg="mod">
          <ac:chgData name="Lohr, Maria" userId="300db353-13d4-42a7-8f4d-ab082b7555ee" providerId="ADAL" clId="{37718F0E-AE54-4AFA-A253-850C035C4022}" dt="2023-02-21T15:59:50.357" v="757" actId="207"/>
          <ac:spMkLst>
            <pc:docMk/>
            <pc:sldMk cId="3364267032" sldId="329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5:43.956" v="941" actId="255"/>
          <ac:spMkLst>
            <pc:docMk/>
            <pc:sldMk cId="3364267032" sldId="329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4:37.021" v="930" actId="255"/>
        <pc:sldMkLst>
          <pc:docMk/>
          <pc:sldMk cId="846454725" sldId="330"/>
        </pc:sldMkLst>
        <pc:spChg chg="mod">
          <ac:chgData name="Lohr, Maria" userId="300db353-13d4-42a7-8f4d-ab082b7555ee" providerId="ADAL" clId="{37718F0E-AE54-4AFA-A253-850C035C4022}" dt="2023-02-21T15:59:15.360" v="752" actId="207"/>
          <ac:spMkLst>
            <pc:docMk/>
            <pc:sldMk cId="846454725" sldId="330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4:37.021" v="930" actId="255"/>
          <ac:spMkLst>
            <pc:docMk/>
            <pc:sldMk cId="846454725" sldId="330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5:02.429" v="937" actId="1076"/>
        <pc:sldMkLst>
          <pc:docMk/>
          <pc:sldMk cId="2470194654" sldId="331"/>
        </pc:sldMkLst>
        <pc:spChg chg="mod">
          <ac:chgData name="Lohr, Maria" userId="300db353-13d4-42a7-8f4d-ab082b7555ee" providerId="ADAL" clId="{37718F0E-AE54-4AFA-A253-850C035C4022}" dt="2023-02-21T15:59:20.602" v="753" actId="207"/>
          <ac:spMkLst>
            <pc:docMk/>
            <pc:sldMk cId="2470194654" sldId="331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5:02.429" v="937" actId="1076"/>
          <ac:spMkLst>
            <pc:docMk/>
            <pc:sldMk cId="2470194654" sldId="331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5:16.130" v="938" actId="255"/>
        <pc:sldMkLst>
          <pc:docMk/>
          <pc:sldMk cId="3519833031" sldId="332"/>
        </pc:sldMkLst>
        <pc:spChg chg="mod">
          <ac:chgData name="Lohr, Maria" userId="300db353-13d4-42a7-8f4d-ab082b7555ee" providerId="ADAL" clId="{37718F0E-AE54-4AFA-A253-850C035C4022}" dt="2023-02-21T15:59:28.571" v="754" actId="207"/>
          <ac:spMkLst>
            <pc:docMk/>
            <pc:sldMk cId="3519833031" sldId="332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5:16.130" v="938" actId="255"/>
          <ac:spMkLst>
            <pc:docMk/>
            <pc:sldMk cId="3519833031" sldId="332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5:36.356" v="940" actId="255"/>
        <pc:sldMkLst>
          <pc:docMk/>
          <pc:sldMk cId="4007902556" sldId="333"/>
        </pc:sldMkLst>
        <pc:spChg chg="mod">
          <ac:chgData name="Lohr, Maria" userId="300db353-13d4-42a7-8f4d-ab082b7555ee" providerId="ADAL" clId="{37718F0E-AE54-4AFA-A253-850C035C4022}" dt="2023-02-21T15:59:44.873" v="756" actId="207"/>
          <ac:spMkLst>
            <pc:docMk/>
            <pc:sldMk cId="4007902556" sldId="333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5:36.356" v="940" actId="255"/>
          <ac:spMkLst>
            <pc:docMk/>
            <pc:sldMk cId="4007902556" sldId="333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05:22.142" v="939" actId="255"/>
        <pc:sldMkLst>
          <pc:docMk/>
          <pc:sldMk cId="237481109" sldId="334"/>
        </pc:sldMkLst>
        <pc:spChg chg="mod">
          <ac:chgData name="Lohr, Maria" userId="300db353-13d4-42a7-8f4d-ab082b7555ee" providerId="ADAL" clId="{37718F0E-AE54-4AFA-A253-850C035C4022}" dt="2023-02-21T15:59:38.405" v="755" actId="207"/>
          <ac:spMkLst>
            <pc:docMk/>
            <pc:sldMk cId="237481109" sldId="334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5:22.142" v="939" actId="255"/>
          <ac:spMkLst>
            <pc:docMk/>
            <pc:sldMk cId="237481109" sldId="334"/>
            <ac:spMk id="4" creationId="{4F86594B-C68A-9E92-6D54-14FE2507E5AB}"/>
          </ac:spMkLst>
        </pc:spChg>
      </pc:sldChg>
      <pc:sldChg chg="modSp add mod">
        <pc:chgData name="Lohr, Maria" userId="300db353-13d4-42a7-8f4d-ab082b7555ee" providerId="ADAL" clId="{37718F0E-AE54-4AFA-A253-850C035C4022}" dt="2023-02-21T16:36:30.675" v="973" actId="20577"/>
        <pc:sldMkLst>
          <pc:docMk/>
          <pc:sldMk cId="3959086711" sldId="1978"/>
        </pc:sldMkLst>
        <pc:spChg chg="mod">
          <ac:chgData name="Lohr, Maria" userId="300db353-13d4-42a7-8f4d-ab082b7555ee" providerId="ADAL" clId="{37718F0E-AE54-4AFA-A253-850C035C4022}" dt="2023-02-21T16:36:30.675" v="973" actId="20577"/>
          <ac:spMkLst>
            <pc:docMk/>
            <pc:sldMk cId="3959086711" sldId="1978"/>
            <ac:spMk id="2" creationId="{2471103B-61B1-458D-824B-C0A5927B649C}"/>
          </ac:spMkLst>
        </pc:spChg>
      </pc:sldChg>
      <pc:sldChg chg="modSp mod">
        <pc:chgData name="Lohr, Maria" userId="300db353-13d4-42a7-8f4d-ab082b7555ee" providerId="ADAL" clId="{37718F0E-AE54-4AFA-A253-850C035C4022}" dt="2023-02-21T16:00:31.919" v="761" actId="2711"/>
        <pc:sldMkLst>
          <pc:docMk/>
          <pc:sldMk cId="2899945065" sldId="1996"/>
        </pc:sldMkLst>
        <pc:spChg chg="mod">
          <ac:chgData name="Lohr, Maria" userId="300db353-13d4-42a7-8f4d-ab082b7555ee" providerId="ADAL" clId="{37718F0E-AE54-4AFA-A253-850C035C4022}" dt="2023-02-21T16:00:19.285" v="759" actId="2711"/>
          <ac:spMkLst>
            <pc:docMk/>
            <pc:sldMk cId="2899945065" sldId="1996"/>
            <ac:spMk id="2" creationId="{E8CB7803-678E-A959-C8C3-CAF91F8284B9}"/>
          </ac:spMkLst>
        </pc:spChg>
        <pc:spChg chg="mod">
          <ac:chgData name="Lohr, Maria" userId="300db353-13d4-42a7-8f4d-ab082b7555ee" providerId="ADAL" clId="{37718F0E-AE54-4AFA-A253-850C035C4022}" dt="2023-02-21T16:00:31.919" v="761" actId="2711"/>
          <ac:spMkLst>
            <pc:docMk/>
            <pc:sldMk cId="2899945065" sldId="1996"/>
            <ac:spMk id="3" creationId="{B79977EE-A90E-F392-2E8F-8805D92E7CC7}"/>
          </ac:spMkLst>
        </pc:spChg>
      </pc:sldChg>
      <pc:sldChg chg="modSp mod">
        <pc:chgData name="Lohr, Maria" userId="300db353-13d4-42a7-8f4d-ab082b7555ee" providerId="ADAL" clId="{37718F0E-AE54-4AFA-A253-850C035C4022}" dt="2023-02-21T16:01:00.755" v="764" actId="2711"/>
        <pc:sldMkLst>
          <pc:docMk/>
          <pc:sldMk cId="2984689901" sldId="1997"/>
        </pc:sldMkLst>
        <pc:spChg chg="mod">
          <ac:chgData name="Lohr, Maria" userId="300db353-13d4-42a7-8f4d-ab082b7555ee" providerId="ADAL" clId="{37718F0E-AE54-4AFA-A253-850C035C4022}" dt="2023-02-21T16:00:48.538" v="763" actId="14100"/>
          <ac:spMkLst>
            <pc:docMk/>
            <pc:sldMk cId="2984689901" sldId="1997"/>
            <ac:spMk id="2" creationId="{1938CB6E-FFBB-41B0-8B51-198D04FB4351}"/>
          </ac:spMkLst>
        </pc:spChg>
        <pc:spChg chg="mod">
          <ac:chgData name="Lohr, Maria" userId="300db353-13d4-42a7-8f4d-ab082b7555ee" providerId="ADAL" clId="{37718F0E-AE54-4AFA-A253-850C035C4022}" dt="2023-02-21T16:01:00.755" v="764" actId="2711"/>
          <ac:spMkLst>
            <pc:docMk/>
            <pc:sldMk cId="2984689901" sldId="1997"/>
            <ac:spMk id="3" creationId="{3D5B93AE-C15F-C7C0-F795-020E21D13FDE}"/>
          </ac:spMkLst>
        </pc:spChg>
      </pc:sldChg>
      <pc:sldChg chg="modSp mod">
        <pc:chgData name="Lohr, Maria" userId="300db353-13d4-42a7-8f4d-ab082b7555ee" providerId="ADAL" clId="{37718F0E-AE54-4AFA-A253-850C035C4022}" dt="2023-02-21T16:01:31.473" v="766" actId="2711"/>
        <pc:sldMkLst>
          <pc:docMk/>
          <pc:sldMk cId="7091782" sldId="2001"/>
        </pc:sldMkLst>
        <pc:spChg chg="mod">
          <ac:chgData name="Lohr, Maria" userId="300db353-13d4-42a7-8f4d-ab082b7555ee" providerId="ADAL" clId="{37718F0E-AE54-4AFA-A253-850C035C4022}" dt="2023-02-21T16:01:11.462" v="765" actId="2711"/>
          <ac:spMkLst>
            <pc:docMk/>
            <pc:sldMk cId="7091782" sldId="2001"/>
            <ac:spMk id="2" creationId="{ECBDCDF8-7ACF-11FF-1141-8EA35FCEDB6F}"/>
          </ac:spMkLst>
        </pc:spChg>
        <pc:spChg chg="mod">
          <ac:chgData name="Lohr, Maria" userId="300db353-13d4-42a7-8f4d-ab082b7555ee" providerId="ADAL" clId="{37718F0E-AE54-4AFA-A253-850C035C4022}" dt="2023-02-21T16:01:31.473" v="766" actId="2711"/>
          <ac:spMkLst>
            <pc:docMk/>
            <pc:sldMk cId="7091782" sldId="2001"/>
            <ac:spMk id="3" creationId="{77246A07-9088-E4B7-127F-CA992615F887}"/>
          </ac:spMkLst>
        </pc:spChg>
      </pc:sldChg>
      <pc:sldChg chg="modSp mod">
        <pc:chgData name="Lohr, Maria" userId="300db353-13d4-42a7-8f4d-ab082b7555ee" providerId="ADAL" clId="{37718F0E-AE54-4AFA-A253-850C035C4022}" dt="2023-02-21T16:07:08.029" v="957" actId="1076"/>
        <pc:sldMkLst>
          <pc:docMk/>
          <pc:sldMk cId="3438408333" sldId="2002"/>
        </pc:sldMkLst>
        <pc:spChg chg="mod">
          <ac:chgData name="Lohr, Maria" userId="300db353-13d4-42a7-8f4d-ab082b7555ee" providerId="ADAL" clId="{37718F0E-AE54-4AFA-A253-850C035C4022}" dt="2023-02-21T15:59:56.880" v="758" actId="207"/>
          <ac:spMkLst>
            <pc:docMk/>
            <pc:sldMk cId="3438408333" sldId="2002"/>
            <ac:spMk id="3" creationId="{3C9FFF60-A389-1F19-9C83-A43F2D2C99B4}"/>
          </ac:spMkLst>
        </pc:spChg>
        <pc:spChg chg="mod">
          <ac:chgData name="Lohr, Maria" userId="300db353-13d4-42a7-8f4d-ab082b7555ee" providerId="ADAL" clId="{37718F0E-AE54-4AFA-A253-850C035C4022}" dt="2023-02-21T16:07:08.029" v="957" actId="1076"/>
          <ac:spMkLst>
            <pc:docMk/>
            <pc:sldMk cId="3438408333" sldId="2002"/>
            <ac:spMk id="4" creationId="{4F86594B-C68A-9E92-6D54-14FE2507E5AB}"/>
          </ac:spMkLst>
        </pc:spChg>
      </pc:sldChg>
      <pc:sldChg chg="modSp mod">
        <pc:chgData name="Lohr, Maria" userId="300db353-13d4-42a7-8f4d-ab082b7555ee" providerId="ADAL" clId="{37718F0E-AE54-4AFA-A253-850C035C4022}" dt="2023-02-21T16:36:45.504" v="974" actId="14734"/>
        <pc:sldMkLst>
          <pc:docMk/>
          <pc:sldMk cId="3762035228" sldId="2006"/>
        </pc:sldMkLst>
        <pc:graphicFrameChg chg="modGraphic">
          <ac:chgData name="Lohr, Maria" userId="300db353-13d4-42a7-8f4d-ab082b7555ee" providerId="ADAL" clId="{37718F0E-AE54-4AFA-A253-850C035C4022}" dt="2023-02-21T16:36:45.504" v="974" actId="14734"/>
          <ac:graphicFrameMkLst>
            <pc:docMk/>
            <pc:sldMk cId="3762035228" sldId="2006"/>
            <ac:graphicFrameMk id="5" creationId="{78CD4C2B-A324-F30A-9620-DF480E063E51}"/>
          </ac:graphicFrameMkLst>
        </pc:graphicFrameChg>
      </pc:sldChg>
      <pc:sldChg chg="new del">
        <pc:chgData name="Lohr, Maria" userId="300db353-13d4-42a7-8f4d-ab082b7555ee" providerId="ADAL" clId="{37718F0E-AE54-4AFA-A253-850C035C4022}" dt="2023-02-21T16:36:01.918" v="960" actId="47"/>
        <pc:sldMkLst>
          <pc:docMk/>
          <pc:sldMk cId="270405441" sldId="2007"/>
        </pc:sldMkLst>
      </pc:sldChg>
      <pc:sldChg chg="addSp delSp modSp new mod">
        <pc:chgData name="Lohr, Maria" userId="300db353-13d4-42a7-8f4d-ab082b7555ee" providerId="ADAL" clId="{37718F0E-AE54-4AFA-A253-850C035C4022}" dt="2023-02-21T16:44:53.840" v="997" actId="255"/>
        <pc:sldMkLst>
          <pc:docMk/>
          <pc:sldMk cId="4111171033" sldId="2007"/>
        </pc:sldMkLst>
        <pc:spChg chg="mod">
          <ac:chgData name="Lohr, Maria" userId="300db353-13d4-42a7-8f4d-ab082b7555ee" providerId="ADAL" clId="{37718F0E-AE54-4AFA-A253-850C035C4022}" dt="2023-02-21T16:44:53.840" v="997" actId="255"/>
          <ac:spMkLst>
            <pc:docMk/>
            <pc:sldMk cId="4111171033" sldId="2007"/>
            <ac:spMk id="2" creationId="{B0A80FB7-24E3-8320-7E6A-F01C9709CC26}"/>
          </ac:spMkLst>
        </pc:spChg>
        <pc:spChg chg="del mod">
          <ac:chgData name="Lohr, Maria" userId="300db353-13d4-42a7-8f4d-ab082b7555ee" providerId="ADAL" clId="{37718F0E-AE54-4AFA-A253-850C035C4022}" dt="2023-02-21T16:44:37.016" v="977"/>
          <ac:spMkLst>
            <pc:docMk/>
            <pc:sldMk cId="4111171033" sldId="2007"/>
            <ac:spMk id="3" creationId="{5E5A07DD-74FA-4BDD-8D58-08D5010158B5}"/>
          </ac:spMkLst>
        </pc:spChg>
        <pc:graphicFrameChg chg="add mod">
          <ac:chgData name="Lohr, Maria" userId="300db353-13d4-42a7-8f4d-ab082b7555ee" providerId="ADAL" clId="{37718F0E-AE54-4AFA-A253-850C035C4022}" dt="2023-02-21T16:44:37.016" v="977"/>
          <ac:graphicFrameMkLst>
            <pc:docMk/>
            <pc:sldMk cId="4111171033" sldId="2007"/>
            <ac:graphicFrameMk id="5" creationId="{FE7115DC-1FC5-170C-6308-6FFE7E1E1762}"/>
          </ac:graphicFrameMkLst>
        </pc:graphicFrameChg>
      </pc:sldChg>
      <pc:sldChg chg="modSp mod">
        <pc:chgData name="Lohr, Maria" userId="300db353-13d4-42a7-8f4d-ab082b7555ee" providerId="ADAL" clId="{37718F0E-AE54-4AFA-A253-850C035C4022}" dt="2023-02-21T16:45:18.612" v="1024" actId="20577"/>
        <pc:sldMkLst>
          <pc:docMk/>
          <pc:sldMk cId="305646654" sldId="2008"/>
        </pc:sldMkLst>
        <pc:spChg chg="mod">
          <ac:chgData name="Lohr, Maria" userId="300db353-13d4-42a7-8f4d-ab082b7555ee" providerId="ADAL" clId="{37718F0E-AE54-4AFA-A253-850C035C4022}" dt="2023-02-21T16:45:18.612" v="1024" actId="20577"/>
          <ac:spMkLst>
            <pc:docMk/>
            <pc:sldMk cId="305646654" sldId="2008"/>
            <ac:spMk id="2" creationId="{2471103B-61B1-458D-824B-C0A5927B649C}"/>
          </ac:spMkLst>
        </pc:spChg>
      </pc:sldChg>
      <pc:sldChg chg="new del">
        <pc:chgData name="Lohr, Maria" userId="300db353-13d4-42a7-8f4d-ab082b7555ee" providerId="ADAL" clId="{37718F0E-AE54-4AFA-A253-850C035C4022}" dt="2023-02-21T16:45:43.158" v="1027" actId="47"/>
        <pc:sldMkLst>
          <pc:docMk/>
          <pc:sldMk cId="3755479880" sldId="2009"/>
        </pc:sldMkLst>
      </pc:sldChg>
      <pc:sldChg chg="modSp add mod">
        <pc:chgData name="Lohr, Maria" userId="300db353-13d4-42a7-8f4d-ab082b7555ee" providerId="ADAL" clId="{37718F0E-AE54-4AFA-A253-850C035C4022}" dt="2023-02-21T16:45:48.939" v="1029" actId="5793"/>
        <pc:sldMkLst>
          <pc:docMk/>
          <pc:sldMk cId="717065296" sldId="2010"/>
        </pc:sldMkLst>
        <pc:spChg chg="mod">
          <ac:chgData name="Lohr, Maria" userId="300db353-13d4-42a7-8f4d-ab082b7555ee" providerId="ADAL" clId="{37718F0E-AE54-4AFA-A253-850C035C4022}" dt="2023-02-21T16:45:48.939" v="1029" actId="5793"/>
          <ac:spMkLst>
            <pc:docMk/>
            <pc:sldMk cId="717065296" sldId="2010"/>
            <ac:spMk id="3" creationId="{6177C4F4-BEA9-B04E-ACF0-597EDBD2E817}"/>
          </ac:spMkLst>
        </pc:spChg>
      </pc:sldChg>
      <pc:sldChg chg="addSp delSp modSp new mod">
        <pc:chgData name="Lohr, Maria" userId="300db353-13d4-42a7-8f4d-ab082b7555ee" providerId="ADAL" clId="{37718F0E-AE54-4AFA-A253-850C035C4022}" dt="2023-02-21T16:47:03.713" v="1094" actId="1076"/>
        <pc:sldMkLst>
          <pc:docMk/>
          <pc:sldMk cId="3988247234" sldId="2011"/>
        </pc:sldMkLst>
        <pc:spChg chg="mod">
          <ac:chgData name="Lohr, Maria" userId="300db353-13d4-42a7-8f4d-ab082b7555ee" providerId="ADAL" clId="{37718F0E-AE54-4AFA-A253-850C035C4022}" dt="2023-02-21T16:46:55.498" v="1092" actId="255"/>
          <ac:spMkLst>
            <pc:docMk/>
            <pc:sldMk cId="3988247234" sldId="2011"/>
            <ac:spMk id="2" creationId="{DF05EBA5-E286-2F74-BD94-79E8000275FA}"/>
          </ac:spMkLst>
        </pc:spChg>
        <pc:spChg chg="del">
          <ac:chgData name="Lohr, Maria" userId="300db353-13d4-42a7-8f4d-ab082b7555ee" providerId="ADAL" clId="{37718F0E-AE54-4AFA-A253-850C035C4022}" dt="2023-02-21T16:46:30.240" v="1031"/>
          <ac:spMkLst>
            <pc:docMk/>
            <pc:sldMk cId="3988247234" sldId="2011"/>
            <ac:spMk id="3" creationId="{4F94CAFD-86DE-825D-1319-962D0117A811}"/>
          </ac:spMkLst>
        </pc:spChg>
        <pc:spChg chg="add mod">
          <ac:chgData name="Lohr, Maria" userId="300db353-13d4-42a7-8f4d-ab082b7555ee" providerId="ADAL" clId="{37718F0E-AE54-4AFA-A253-850C035C4022}" dt="2023-02-21T16:47:03.713" v="1094" actId="1076"/>
          <ac:spMkLst>
            <pc:docMk/>
            <pc:sldMk cId="3988247234" sldId="2011"/>
            <ac:spMk id="5" creationId="{A3C1C456-5A08-5105-E84D-9ECB4C7ECA1A}"/>
          </ac:spMkLst>
        </pc:spChg>
      </pc:sldChg>
      <pc:sldChg chg="addSp delSp modSp new del mod">
        <pc:chgData name="Lohr, Maria" userId="300db353-13d4-42a7-8f4d-ab082b7555ee" providerId="ADAL" clId="{37718F0E-AE54-4AFA-A253-850C035C4022}" dt="2023-02-21T16:49:11.860" v="1175" actId="47"/>
        <pc:sldMkLst>
          <pc:docMk/>
          <pc:sldMk cId="3187043103" sldId="2012"/>
        </pc:sldMkLst>
        <pc:spChg chg="mod">
          <ac:chgData name="Lohr, Maria" userId="300db353-13d4-42a7-8f4d-ab082b7555ee" providerId="ADAL" clId="{37718F0E-AE54-4AFA-A253-850C035C4022}" dt="2023-02-21T16:47:44.643" v="1098" actId="255"/>
          <ac:spMkLst>
            <pc:docMk/>
            <pc:sldMk cId="3187043103" sldId="2012"/>
            <ac:spMk id="2" creationId="{2A04C152-14BD-A1FB-4A7B-2FA70369AA82}"/>
          </ac:spMkLst>
        </pc:spChg>
        <pc:spChg chg="del">
          <ac:chgData name="Lohr, Maria" userId="300db353-13d4-42a7-8f4d-ab082b7555ee" providerId="ADAL" clId="{37718F0E-AE54-4AFA-A253-850C035C4022}" dt="2023-02-21T16:47:23.889" v="1096"/>
          <ac:spMkLst>
            <pc:docMk/>
            <pc:sldMk cId="3187043103" sldId="2012"/>
            <ac:spMk id="3" creationId="{1D8C6317-36AB-A17D-441B-AFF68F0157BC}"/>
          </ac:spMkLst>
        </pc:spChg>
        <pc:spChg chg="add mod">
          <ac:chgData name="Lohr, Maria" userId="300db353-13d4-42a7-8f4d-ab082b7555ee" providerId="ADAL" clId="{37718F0E-AE54-4AFA-A253-850C035C4022}" dt="2023-02-21T16:47:49.378" v="1099" actId="14100"/>
          <ac:spMkLst>
            <pc:docMk/>
            <pc:sldMk cId="3187043103" sldId="2012"/>
            <ac:spMk id="5" creationId="{849A8AA1-83D9-75FE-B9FE-F579BBB2A402}"/>
          </ac:spMkLst>
        </pc:spChg>
      </pc:sldChg>
      <pc:sldChg chg="modSp new mod">
        <pc:chgData name="Lohr, Maria" userId="300db353-13d4-42a7-8f4d-ab082b7555ee" providerId="ADAL" clId="{37718F0E-AE54-4AFA-A253-850C035C4022}" dt="2023-02-21T16:49:03.491" v="1174" actId="255"/>
        <pc:sldMkLst>
          <pc:docMk/>
          <pc:sldMk cId="2349651066" sldId="2013"/>
        </pc:sldMkLst>
        <pc:spChg chg="mod">
          <ac:chgData name="Lohr, Maria" userId="300db353-13d4-42a7-8f4d-ab082b7555ee" providerId="ADAL" clId="{37718F0E-AE54-4AFA-A253-850C035C4022}" dt="2023-02-21T16:49:03.491" v="1174" actId="255"/>
          <ac:spMkLst>
            <pc:docMk/>
            <pc:sldMk cId="2349651066" sldId="2013"/>
            <ac:spMk id="2" creationId="{B2BC015E-0807-1379-52F1-6DC6C3FFA49C}"/>
          </ac:spMkLst>
        </pc:spChg>
        <pc:spChg chg="mod">
          <ac:chgData name="Lohr, Maria" userId="300db353-13d4-42a7-8f4d-ab082b7555ee" providerId="ADAL" clId="{37718F0E-AE54-4AFA-A253-850C035C4022}" dt="2023-02-21T16:48:55.443" v="1172" actId="14100"/>
          <ac:spMkLst>
            <pc:docMk/>
            <pc:sldMk cId="2349651066" sldId="2013"/>
            <ac:spMk id="3" creationId="{55726F7E-20A4-5B28-87AC-B51AE3F80706}"/>
          </ac:spMkLst>
        </pc:spChg>
      </pc:sldChg>
      <pc:sldChg chg="modSp new mod">
        <pc:chgData name="Lohr, Maria" userId="300db353-13d4-42a7-8f4d-ab082b7555ee" providerId="ADAL" clId="{37718F0E-AE54-4AFA-A253-850C035C4022}" dt="2023-02-21T16:50:23.328" v="1192" actId="1076"/>
        <pc:sldMkLst>
          <pc:docMk/>
          <pc:sldMk cId="689064055" sldId="2014"/>
        </pc:sldMkLst>
        <pc:spChg chg="mod">
          <ac:chgData name="Lohr, Maria" userId="300db353-13d4-42a7-8f4d-ab082b7555ee" providerId="ADAL" clId="{37718F0E-AE54-4AFA-A253-850C035C4022}" dt="2023-02-21T16:50:09.185" v="1185" actId="1076"/>
          <ac:spMkLst>
            <pc:docMk/>
            <pc:sldMk cId="689064055" sldId="2014"/>
            <ac:spMk id="2" creationId="{35146988-58FF-9E85-7A53-941D32218F17}"/>
          </ac:spMkLst>
        </pc:spChg>
        <pc:spChg chg="mod">
          <ac:chgData name="Lohr, Maria" userId="300db353-13d4-42a7-8f4d-ab082b7555ee" providerId="ADAL" clId="{37718F0E-AE54-4AFA-A253-850C035C4022}" dt="2023-02-21T16:50:23.328" v="1192" actId="1076"/>
          <ac:spMkLst>
            <pc:docMk/>
            <pc:sldMk cId="689064055" sldId="2014"/>
            <ac:spMk id="3" creationId="{9BC2F4D2-398C-5C50-080D-9FA94F7150B2}"/>
          </ac:spMkLst>
        </pc:spChg>
      </pc:sldChg>
      <pc:sldChg chg="modSp add mod ord">
        <pc:chgData name="Lohr, Maria" userId="300db353-13d4-42a7-8f4d-ab082b7555ee" providerId="ADAL" clId="{37718F0E-AE54-4AFA-A253-850C035C4022}" dt="2023-02-21T19:32:05.325" v="2251" actId="20577"/>
        <pc:sldMkLst>
          <pc:docMk/>
          <pc:sldMk cId="130842409" sldId="2015"/>
        </pc:sldMkLst>
        <pc:spChg chg="mod">
          <ac:chgData name="Lohr, Maria" userId="300db353-13d4-42a7-8f4d-ab082b7555ee" providerId="ADAL" clId="{37718F0E-AE54-4AFA-A253-850C035C4022}" dt="2023-02-21T19:31:52.228" v="2249" actId="20577"/>
          <ac:spMkLst>
            <pc:docMk/>
            <pc:sldMk cId="130842409" sldId="2015"/>
            <ac:spMk id="2" creationId="{DDF8944D-CC1E-79E7-0674-0716E03ED4A7}"/>
          </ac:spMkLst>
        </pc:spChg>
        <pc:graphicFrameChg chg="modGraphic">
          <ac:chgData name="Lohr, Maria" userId="300db353-13d4-42a7-8f4d-ab082b7555ee" providerId="ADAL" clId="{37718F0E-AE54-4AFA-A253-850C035C4022}" dt="2023-02-21T19:32:05.325" v="2251" actId="20577"/>
          <ac:graphicFrameMkLst>
            <pc:docMk/>
            <pc:sldMk cId="130842409" sldId="2015"/>
            <ac:graphicFrameMk id="5" creationId="{78CD4C2B-A324-F30A-9620-DF480E063E51}"/>
          </ac:graphicFrameMkLst>
        </pc:graphicFrameChg>
      </pc:sldChg>
      <pc:sldChg chg="modSp new mod modNotesTx">
        <pc:chgData name="Lohr, Maria" userId="300db353-13d4-42a7-8f4d-ab082b7555ee" providerId="ADAL" clId="{37718F0E-AE54-4AFA-A253-850C035C4022}" dt="2023-02-21T20:15:11.980" v="2310" actId="1076"/>
        <pc:sldMkLst>
          <pc:docMk/>
          <pc:sldMk cId="3661397607" sldId="2016"/>
        </pc:sldMkLst>
        <pc:spChg chg="mod">
          <ac:chgData name="Lohr, Maria" userId="300db353-13d4-42a7-8f4d-ab082b7555ee" providerId="ADAL" clId="{37718F0E-AE54-4AFA-A253-850C035C4022}" dt="2023-02-21T19:21:46.991" v="1678" actId="20577"/>
          <ac:spMkLst>
            <pc:docMk/>
            <pc:sldMk cId="3661397607" sldId="2016"/>
            <ac:spMk id="2" creationId="{BE6517AA-AF16-7BD4-927F-42B1021AFB21}"/>
          </ac:spMkLst>
        </pc:spChg>
        <pc:spChg chg="mod">
          <ac:chgData name="Lohr, Maria" userId="300db353-13d4-42a7-8f4d-ab082b7555ee" providerId="ADAL" clId="{37718F0E-AE54-4AFA-A253-850C035C4022}" dt="2023-02-21T20:15:11.980" v="2310" actId="1076"/>
          <ac:spMkLst>
            <pc:docMk/>
            <pc:sldMk cId="3661397607" sldId="2016"/>
            <ac:spMk id="3" creationId="{C191AA40-1448-CFEF-83E4-6038B147897A}"/>
          </ac:spMkLst>
        </pc:spChg>
      </pc:sldChg>
      <pc:sldChg chg="modSp add mod modNotesTx">
        <pc:chgData name="Lohr, Maria" userId="300db353-13d4-42a7-8f4d-ab082b7555ee" providerId="ADAL" clId="{37718F0E-AE54-4AFA-A253-850C035C4022}" dt="2023-02-21T20:15:03.407" v="2308" actId="1076"/>
        <pc:sldMkLst>
          <pc:docMk/>
          <pc:sldMk cId="1845063519" sldId="2017"/>
        </pc:sldMkLst>
        <pc:spChg chg="mod">
          <ac:chgData name="Lohr, Maria" userId="300db353-13d4-42a7-8f4d-ab082b7555ee" providerId="ADAL" clId="{37718F0E-AE54-4AFA-A253-850C035C4022}" dt="2023-02-21T19:23:17.131" v="1823" actId="20577"/>
          <ac:spMkLst>
            <pc:docMk/>
            <pc:sldMk cId="1845063519" sldId="2017"/>
            <ac:spMk id="2" creationId="{BE6517AA-AF16-7BD4-927F-42B1021AFB21}"/>
          </ac:spMkLst>
        </pc:spChg>
        <pc:spChg chg="mod">
          <ac:chgData name="Lohr, Maria" userId="300db353-13d4-42a7-8f4d-ab082b7555ee" providerId="ADAL" clId="{37718F0E-AE54-4AFA-A253-850C035C4022}" dt="2023-02-21T20:15:03.407" v="2308" actId="1076"/>
          <ac:spMkLst>
            <pc:docMk/>
            <pc:sldMk cId="1845063519" sldId="2017"/>
            <ac:spMk id="3" creationId="{C191AA40-1448-CFEF-83E4-6038B147897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C52E4-A224-4C73-A625-E8CCDE47EF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B70CBE8-24F5-4136-8EEA-7DAF1603A6B4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September 2023: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Survey Release</a:t>
          </a:r>
        </a:p>
      </dgm:t>
    </dgm:pt>
    <dgm:pt modelId="{B8464F0A-EA88-4A8B-8577-E5D71B46AF66}" type="parTrans" cxnId="{B9861A7A-0BD7-4EF8-8630-91B099E5CBD2}">
      <dgm:prSet/>
      <dgm:spPr/>
      <dgm:t>
        <a:bodyPr/>
        <a:lstStyle/>
        <a:p>
          <a:endParaRPr lang="en-US"/>
        </a:p>
      </dgm:t>
    </dgm:pt>
    <dgm:pt modelId="{793CCEA2-0F06-46CB-BEB3-AF352C7DF0D2}" type="sibTrans" cxnId="{B9861A7A-0BD7-4EF8-8630-91B099E5CBD2}">
      <dgm:prSet/>
      <dgm:spPr/>
      <dgm:t>
        <a:bodyPr/>
        <a:lstStyle/>
        <a:p>
          <a:endParaRPr lang="en-US"/>
        </a:p>
      </dgm:t>
    </dgm:pt>
    <dgm:pt modelId="{76C9CDE5-7487-4452-ADC6-BB1F160D9903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October 2023: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Townhalls</a:t>
          </a:r>
        </a:p>
      </dgm:t>
    </dgm:pt>
    <dgm:pt modelId="{8A80843A-EA6C-4511-8F87-F2A0EABADCDB}" type="parTrans" cxnId="{2453AB2A-2989-4B74-B12B-832AF9531E50}">
      <dgm:prSet/>
      <dgm:spPr/>
      <dgm:t>
        <a:bodyPr/>
        <a:lstStyle/>
        <a:p>
          <a:endParaRPr lang="en-US"/>
        </a:p>
      </dgm:t>
    </dgm:pt>
    <dgm:pt modelId="{E56DE3F8-7431-49CF-AC6F-2DA2F9862703}" type="sibTrans" cxnId="{2453AB2A-2989-4B74-B12B-832AF9531E50}">
      <dgm:prSet/>
      <dgm:spPr/>
      <dgm:t>
        <a:bodyPr/>
        <a:lstStyle/>
        <a:p>
          <a:endParaRPr lang="en-US"/>
        </a:p>
      </dgm:t>
    </dgm:pt>
    <dgm:pt modelId="{DD39AC3B-C4D5-4C22-952F-D5F017A1150D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November 2023: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Review Stakeholder Feedback</a:t>
          </a:r>
        </a:p>
      </dgm:t>
    </dgm:pt>
    <dgm:pt modelId="{DA9A708D-3191-4328-B384-11A211422C02}" type="parTrans" cxnId="{FF1EFB7F-D3AF-495A-9059-C0F0CBA092C2}">
      <dgm:prSet/>
      <dgm:spPr/>
      <dgm:t>
        <a:bodyPr/>
        <a:lstStyle/>
        <a:p>
          <a:endParaRPr lang="en-US"/>
        </a:p>
      </dgm:t>
    </dgm:pt>
    <dgm:pt modelId="{B195D3AB-EDF4-4187-8A78-B0129EFE699E}" type="sibTrans" cxnId="{FF1EFB7F-D3AF-495A-9059-C0F0CBA092C2}">
      <dgm:prSet/>
      <dgm:spPr/>
      <dgm:t>
        <a:bodyPr/>
        <a:lstStyle/>
        <a:p>
          <a:endParaRPr lang="en-US"/>
        </a:p>
      </dgm:t>
    </dgm:pt>
    <dgm:pt modelId="{16911A29-FD61-4F05-8826-CF2144E485ED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December 2023: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Draft Workgroup Recommendations</a:t>
          </a:r>
        </a:p>
      </dgm:t>
    </dgm:pt>
    <dgm:pt modelId="{A787CABE-0592-4B53-98FB-444CA758297B}" type="parTrans" cxnId="{DAF60815-832B-436B-82C1-C18809DD64B7}">
      <dgm:prSet/>
      <dgm:spPr/>
      <dgm:t>
        <a:bodyPr/>
        <a:lstStyle/>
        <a:p>
          <a:endParaRPr lang="en-US"/>
        </a:p>
      </dgm:t>
    </dgm:pt>
    <dgm:pt modelId="{E47D0D4C-1555-48AD-B3F8-9054DE380CF4}" type="sibTrans" cxnId="{DAF60815-832B-436B-82C1-C18809DD64B7}">
      <dgm:prSet/>
      <dgm:spPr/>
      <dgm:t>
        <a:bodyPr/>
        <a:lstStyle/>
        <a:p>
          <a:endParaRPr lang="en-US"/>
        </a:p>
      </dgm:t>
    </dgm:pt>
    <dgm:pt modelId="{8681C2BB-3FAC-4D70-B935-69C0E1055083}" type="pres">
      <dgm:prSet presAssocID="{FCDC52E4-A224-4C73-A625-E8CCDE47EF17}" presName="root" presStyleCnt="0">
        <dgm:presLayoutVars>
          <dgm:dir/>
          <dgm:resizeHandles val="exact"/>
        </dgm:presLayoutVars>
      </dgm:prSet>
      <dgm:spPr/>
    </dgm:pt>
    <dgm:pt modelId="{2003313C-3EED-4E40-9826-1BD677B2D83E}" type="pres">
      <dgm:prSet presAssocID="{6B70CBE8-24F5-4136-8EEA-7DAF1603A6B4}" presName="compNode" presStyleCnt="0"/>
      <dgm:spPr/>
    </dgm:pt>
    <dgm:pt modelId="{EA763945-0C0B-41BF-B5AE-16270129ED4F}" type="pres">
      <dgm:prSet presAssocID="{6B70CBE8-24F5-4136-8EEA-7DAF1603A6B4}" presName="iconBgRect" presStyleLbl="bgShp" presStyleIdx="0" presStyleCnt="4" custLinFactNeighborX="2217" custLinFactNeighborY="-739"/>
      <dgm:spPr>
        <a:solidFill>
          <a:srgbClr val="73A5CC"/>
        </a:solidFill>
      </dgm:spPr>
    </dgm:pt>
    <dgm:pt modelId="{887CC500-DCE1-41A2-B77E-FC778462B1A5}" type="pres">
      <dgm:prSet presAssocID="{6B70CBE8-24F5-4136-8EEA-7DAF1603A6B4}" presName="iconRect" presStyleLbl="node1" presStyleIdx="0" presStyleCnt="4" custScaleX="127745" custScaleY="120520" custLinFactNeighborX="515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947776ED-CF7C-4782-8CAF-63FC6F29586D}" type="pres">
      <dgm:prSet presAssocID="{6B70CBE8-24F5-4136-8EEA-7DAF1603A6B4}" presName="spaceRect" presStyleCnt="0"/>
      <dgm:spPr/>
    </dgm:pt>
    <dgm:pt modelId="{05550169-8689-4CF8-96BB-5414B0A72043}" type="pres">
      <dgm:prSet presAssocID="{6B70CBE8-24F5-4136-8EEA-7DAF1603A6B4}" presName="textRect" presStyleLbl="revTx" presStyleIdx="0" presStyleCnt="4">
        <dgm:presLayoutVars>
          <dgm:chMax val="1"/>
          <dgm:chPref val="1"/>
        </dgm:presLayoutVars>
      </dgm:prSet>
      <dgm:spPr/>
    </dgm:pt>
    <dgm:pt modelId="{3E9B03EC-D932-4B8B-B037-119EC8B9B964}" type="pres">
      <dgm:prSet presAssocID="{793CCEA2-0F06-46CB-BEB3-AF352C7DF0D2}" presName="sibTrans" presStyleCnt="0"/>
      <dgm:spPr/>
    </dgm:pt>
    <dgm:pt modelId="{A3E0CF7E-19F4-4C82-BAE0-4CF68ECDF659}" type="pres">
      <dgm:prSet presAssocID="{76C9CDE5-7487-4452-ADC6-BB1F160D9903}" presName="compNode" presStyleCnt="0"/>
      <dgm:spPr/>
    </dgm:pt>
    <dgm:pt modelId="{EAF2EF71-DC13-4FBE-B610-3DA6363979C4}" type="pres">
      <dgm:prSet presAssocID="{76C9CDE5-7487-4452-ADC6-BB1F160D9903}" presName="iconBgRect" presStyleLbl="bgShp" presStyleIdx="1" presStyleCnt="4"/>
      <dgm:spPr>
        <a:solidFill>
          <a:srgbClr val="700D1B"/>
        </a:solidFill>
      </dgm:spPr>
    </dgm:pt>
    <dgm:pt modelId="{EE7839D0-3AC8-42ED-B683-3DE93DC983B4}" type="pres">
      <dgm:prSet presAssocID="{76C9CDE5-7487-4452-ADC6-BB1F160D9903}" presName="iconRect" presStyleLbl="node1" presStyleIdx="1" presStyleCnt="4" custScaleX="137102" custScaleY="147400" custLinFactNeighborX="1288" custLinFactNeighborY="-515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F6DE5BC6-6721-4CE0-9084-DC5AEC6E0531}" type="pres">
      <dgm:prSet presAssocID="{76C9CDE5-7487-4452-ADC6-BB1F160D9903}" presName="spaceRect" presStyleCnt="0"/>
      <dgm:spPr/>
    </dgm:pt>
    <dgm:pt modelId="{FDCB9E1C-A884-467F-9824-BFA638B7E1CE}" type="pres">
      <dgm:prSet presAssocID="{76C9CDE5-7487-4452-ADC6-BB1F160D9903}" presName="textRect" presStyleLbl="revTx" presStyleIdx="1" presStyleCnt="4">
        <dgm:presLayoutVars>
          <dgm:chMax val="1"/>
          <dgm:chPref val="1"/>
        </dgm:presLayoutVars>
      </dgm:prSet>
      <dgm:spPr/>
    </dgm:pt>
    <dgm:pt modelId="{CC8BC3B2-30CC-4E56-BA23-1D3D16477665}" type="pres">
      <dgm:prSet presAssocID="{E56DE3F8-7431-49CF-AC6F-2DA2F9862703}" presName="sibTrans" presStyleCnt="0"/>
      <dgm:spPr/>
    </dgm:pt>
    <dgm:pt modelId="{0AB9A23F-C69D-4CBE-9FD1-B66B55B9EBB1}" type="pres">
      <dgm:prSet presAssocID="{DD39AC3B-C4D5-4C22-952F-D5F017A1150D}" presName="compNode" presStyleCnt="0"/>
      <dgm:spPr/>
    </dgm:pt>
    <dgm:pt modelId="{E2AB99BD-C552-4786-9C83-C8A4332FB56A}" type="pres">
      <dgm:prSet presAssocID="{DD39AC3B-C4D5-4C22-952F-D5F017A1150D}" presName="iconBgRect" presStyleLbl="bgShp" presStyleIdx="2" presStyleCnt="4"/>
      <dgm:spPr>
        <a:solidFill>
          <a:srgbClr val="D19D11"/>
        </a:solidFill>
      </dgm:spPr>
    </dgm:pt>
    <dgm:pt modelId="{554B625C-0933-43B5-AC63-56F7405C1539}" type="pres">
      <dgm:prSet presAssocID="{DD39AC3B-C4D5-4C22-952F-D5F017A1150D}" presName="iconRect" presStyleLbl="node1" presStyleIdx="2" presStyleCnt="4" custScaleX="123273" custScaleY="14482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 with solid fill"/>
        </a:ext>
      </dgm:extLst>
    </dgm:pt>
    <dgm:pt modelId="{F19EB13F-6136-4086-A84C-D85087DA6747}" type="pres">
      <dgm:prSet presAssocID="{DD39AC3B-C4D5-4C22-952F-D5F017A1150D}" presName="spaceRect" presStyleCnt="0"/>
      <dgm:spPr/>
    </dgm:pt>
    <dgm:pt modelId="{15B2E975-D2C1-4CAA-941B-089491B36012}" type="pres">
      <dgm:prSet presAssocID="{DD39AC3B-C4D5-4C22-952F-D5F017A1150D}" presName="textRect" presStyleLbl="revTx" presStyleIdx="2" presStyleCnt="4">
        <dgm:presLayoutVars>
          <dgm:chMax val="1"/>
          <dgm:chPref val="1"/>
        </dgm:presLayoutVars>
      </dgm:prSet>
      <dgm:spPr/>
    </dgm:pt>
    <dgm:pt modelId="{DBCC35F9-D6C4-48AC-8CA1-02DD6DA9603D}" type="pres">
      <dgm:prSet presAssocID="{B195D3AB-EDF4-4187-8A78-B0129EFE699E}" presName="sibTrans" presStyleCnt="0"/>
      <dgm:spPr/>
    </dgm:pt>
    <dgm:pt modelId="{9FB76823-0782-4E1E-B42E-052F60F253C4}" type="pres">
      <dgm:prSet presAssocID="{16911A29-FD61-4F05-8826-CF2144E485ED}" presName="compNode" presStyleCnt="0"/>
      <dgm:spPr/>
    </dgm:pt>
    <dgm:pt modelId="{AE2F7A63-9CBE-455E-BF4C-5A998BD224C4}" type="pres">
      <dgm:prSet presAssocID="{16911A29-FD61-4F05-8826-CF2144E485ED}" presName="iconBgRect" presStyleLbl="bgShp" presStyleIdx="3" presStyleCnt="4"/>
      <dgm:spPr>
        <a:solidFill>
          <a:srgbClr val="94AF2A"/>
        </a:solidFill>
      </dgm:spPr>
    </dgm:pt>
    <dgm:pt modelId="{AA9587E7-FA61-40F2-B7FC-3B56C9493500}" type="pres">
      <dgm:prSet presAssocID="{16911A29-FD61-4F05-8826-CF2144E485ED}" presName="iconRect" presStyleLbl="node1" presStyleIdx="3" presStyleCnt="4" custScaleX="120946" custScaleY="13709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88B08765-3567-4C81-870A-8339A5583258}" type="pres">
      <dgm:prSet presAssocID="{16911A29-FD61-4F05-8826-CF2144E485ED}" presName="spaceRect" presStyleCnt="0"/>
      <dgm:spPr/>
    </dgm:pt>
    <dgm:pt modelId="{205AD48F-7601-4CB4-AF11-08E65A401840}" type="pres">
      <dgm:prSet presAssocID="{16911A29-FD61-4F05-8826-CF2144E485ED}" presName="textRect" presStyleLbl="revTx" presStyleIdx="3" presStyleCnt="4" custScaleX="104927">
        <dgm:presLayoutVars>
          <dgm:chMax val="1"/>
          <dgm:chPref val="1"/>
        </dgm:presLayoutVars>
      </dgm:prSet>
      <dgm:spPr/>
    </dgm:pt>
  </dgm:ptLst>
  <dgm:cxnLst>
    <dgm:cxn modelId="{47F9FF06-7873-48F7-9E41-AB062638C716}" type="presOf" srcId="{DD39AC3B-C4D5-4C22-952F-D5F017A1150D}" destId="{15B2E975-D2C1-4CAA-941B-089491B36012}" srcOrd="0" destOrd="0" presId="urn:microsoft.com/office/officeart/2018/5/layout/IconCircleLabelList"/>
    <dgm:cxn modelId="{DAF60815-832B-436B-82C1-C18809DD64B7}" srcId="{FCDC52E4-A224-4C73-A625-E8CCDE47EF17}" destId="{16911A29-FD61-4F05-8826-CF2144E485ED}" srcOrd="3" destOrd="0" parTransId="{A787CABE-0592-4B53-98FB-444CA758297B}" sibTransId="{E47D0D4C-1555-48AD-B3F8-9054DE380CF4}"/>
    <dgm:cxn modelId="{FC3D0924-F315-4787-ADF9-36A7533714EF}" type="presOf" srcId="{6B70CBE8-24F5-4136-8EEA-7DAF1603A6B4}" destId="{05550169-8689-4CF8-96BB-5414B0A72043}" srcOrd="0" destOrd="0" presId="urn:microsoft.com/office/officeart/2018/5/layout/IconCircleLabelList"/>
    <dgm:cxn modelId="{2453AB2A-2989-4B74-B12B-832AF9531E50}" srcId="{FCDC52E4-A224-4C73-A625-E8CCDE47EF17}" destId="{76C9CDE5-7487-4452-ADC6-BB1F160D9903}" srcOrd="1" destOrd="0" parTransId="{8A80843A-EA6C-4511-8F87-F2A0EABADCDB}" sibTransId="{E56DE3F8-7431-49CF-AC6F-2DA2F9862703}"/>
    <dgm:cxn modelId="{A6341253-E74D-47D5-8BB1-5D98DBF4A30F}" type="presOf" srcId="{76C9CDE5-7487-4452-ADC6-BB1F160D9903}" destId="{FDCB9E1C-A884-467F-9824-BFA638B7E1CE}" srcOrd="0" destOrd="0" presId="urn:microsoft.com/office/officeart/2018/5/layout/IconCircleLabelList"/>
    <dgm:cxn modelId="{B9861A7A-0BD7-4EF8-8630-91B099E5CBD2}" srcId="{FCDC52E4-A224-4C73-A625-E8CCDE47EF17}" destId="{6B70CBE8-24F5-4136-8EEA-7DAF1603A6B4}" srcOrd="0" destOrd="0" parTransId="{B8464F0A-EA88-4A8B-8577-E5D71B46AF66}" sibTransId="{793CCEA2-0F06-46CB-BEB3-AF352C7DF0D2}"/>
    <dgm:cxn modelId="{FF1EFB7F-D3AF-495A-9059-C0F0CBA092C2}" srcId="{FCDC52E4-A224-4C73-A625-E8CCDE47EF17}" destId="{DD39AC3B-C4D5-4C22-952F-D5F017A1150D}" srcOrd="2" destOrd="0" parTransId="{DA9A708D-3191-4328-B384-11A211422C02}" sibTransId="{B195D3AB-EDF4-4187-8A78-B0129EFE699E}"/>
    <dgm:cxn modelId="{6379C69B-A7CC-4C7D-860D-7A18C4534C0E}" type="presOf" srcId="{FCDC52E4-A224-4C73-A625-E8CCDE47EF17}" destId="{8681C2BB-3FAC-4D70-B935-69C0E1055083}" srcOrd="0" destOrd="0" presId="urn:microsoft.com/office/officeart/2018/5/layout/IconCircleLabelList"/>
    <dgm:cxn modelId="{36A3A8AA-A2F3-455A-9FDF-1AAE96D9B10A}" type="presOf" srcId="{16911A29-FD61-4F05-8826-CF2144E485ED}" destId="{205AD48F-7601-4CB4-AF11-08E65A401840}" srcOrd="0" destOrd="0" presId="urn:microsoft.com/office/officeart/2018/5/layout/IconCircleLabelList"/>
    <dgm:cxn modelId="{817838D3-228C-4654-BA21-D8A0ABE5316D}" type="presParOf" srcId="{8681C2BB-3FAC-4D70-B935-69C0E1055083}" destId="{2003313C-3EED-4E40-9826-1BD677B2D83E}" srcOrd="0" destOrd="0" presId="urn:microsoft.com/office/officeart/2018/5/layout/IconCircleLabelList"/>
    <dgm:cxn modelId="{49CA3105-B8A0-4559-BAEB-BFCA7D1D929F}" type="presParOf" srcId="{2003313C-3EED-4E40-9826-1BD677B2D83E}" destId="{EA763945-0C0B-41BF-B5AE-16270129ED4F}" srcOrd="0" destOrd="0" presId="urn:microsoft.com/office/officeart/2018/5/layout/IconCircleLabelList"/>
    <dgm:cxn modelId="{4DBA8AF9-B4AC-429F-B1D7-6FAC88F5CF9A}" type="presParOf" srcId="{2003313C-3EED-4E40-9826-1BD677B2D83E}" destId="{887CC500-DCE1-41A2-B77E-FC778462B1A5}" srcOrd="1" destOrd="0" presId="urn:microsoft.com/office/officeart/2018/5/layout/IconCircleLabelList"/>
    <dgm:cxn modelId="{EF964B7B-4EB5-4D37-8C95-BF6FDE0E0EB3}" type="presParOf" srcId="{2003313C-3EED-4E40-9826-1BD677B2D83E}" destId="{947776ED-CF7C-4782-8CAF-63FC6F29586D}" srcOrd="2" destOrd="0" presId="urn:microsoft.com/office/officeart/2018/5/layout/IconCircleLabelList"/>
    <dgm:cxn modelId="{40BC4518-FE77-40B2-9F92-8DDC0AB1B851}" type="presParOf" srcId="{2003313C-3EED-4E40-9826-1BD677B2D83E}" destId="{05550169-8689-4CF8-96BB-5414B0A72043}" srcOrd="3" destOrd="0" presId="urn:microsoft.com/office/officeart/2018/5/layout/IconCircleLabelList"/>
    <dgm:cxn modelId="{42464A3F-ADEF-48D1-A99C-C3974B6952AD}" type="presParOf" srcId="{8681C2BB-3FAC-4D70-B935-69C0E1055083}" destId="{3E9B03EC-D932-4B8B-B037-119EC8B9B964}" srcOrd="1" destOrd="0" presId="urn:microsoft.com/office/officeart/2018/5/layout/IconCircleLabelList"/>
    <dgm:cxn modelId="{BFA1770A-417A-42C8-91D0-1B7242C7966D}" type="presParOf" srcId="{8681C2BB-3FAC-4D70-B935-69C0E1055083}" destId="{A3E0CF7E-19F4-4C82-BAE0-4CF68ECDF659}" srcOrd="2" destOrd="0" presId="urn:microsoft.com/office/officeart/2018/5/layout/IconCircleLabelList"/>
    <dgm:cxn modelId="{6C415318-AF38-490F-BE8C-F31D9F8FD9E8}" type="presParOf" srcId="{A3E0CF7E-19F4-4C82-BAE0-4CF68ECDF659}" destId="{EAF2EF71-DC13-4FBE-B610-3DA6363979C4}" srcOrd="0" destOrd="0" presId="urn:microsoft.com/office/officeart/2018/5/layout/IconCircleLabelList"/>
    <dgm:cxn modelId="{C2D46FE1-079E-4AD4-9C33-B81CCAD576C7}" type="presParOf" srcId="{A3E0CF7E-19F4-4C82-BAE0-4CF68ECDF659}" destId="{EE7839D0-3AC8-42ED-B683-3DE93DC983B4}" srcOrd="1" destOrd="0" presId="urn:microsoft.com/office/officeart/2018/5/layout/IconCircleLabelList"/>
    <dgm:cxn modelId="{AE60F2F9-4D32-4DFA-B89E-B4662E4112E8}" type="presParOf" srcId="{A3E0CF7E-19F4-4C82-BAE0-4CF68ECDF659}" destId="{F6DE5BC6-6721-4CE0-9084-DC5AEC6E0531}" srcOrd="2" destOrd="0" presId="urn:microsoft.com/office/officeart/2018/5/layout/IconCircleLabelList"/>
    <dgm:cxn modelId="{C5439B1D-819D-4988-B1AA-410C10FEFEDE}" type="presParOf" srcId="{A3E0CF7E-19F4-4C82-BAE0-4CF68ECDF659}" destId="{FDCB9E1C-A884-467F-9824-BFA638B7E1CE}" srcOrd="3" destOrd="0" presId="urn:microsoft.com/office/officeart/2018/5/layout/IconCircleLabelList"/>
    <dgm:cxn modelId="{D9C891C6-186D-4EF8-BC12-4475445FCE9D}" type="presParOf" srcId="{8681C2BB-3FAC-4D70-B935-69C0E1055083}" destId="{CC8BC3B2-30CC-4E56-BA23-1D3D16477665}" srcOrd="3" destOrd="0" presId="urn:microsoft.com/office/officeart/2018/5/layout/IconCircleLabelList"/>
    <dgm:cxn modelId="{EF3B5B11-3B5B-4A5A-B898-BF5915073BBA}" type="presParOf" srcId="{8681C2BB-3FAC-4D70-B935-69C0E1055083}" destId="{0AB9A23F-C69D-4CBE-9FD1-B66B55B9EBB1}" srcOrd="4" destOrd="0" presId="urn:microsoft.com/office/officeart/2018/5/layout/IconCircleLabelList"/>
    <dgm:cxn modelId="{40DE1968-E188-4A34-931D-8BDE6CA4CF16}" type="presParOf" srcId="{0AB9A23F-C69D-4CBE-9FD1-B66B55B9EBB1}" destId="{E2AB99BD-C552-4786-9C83-C8A4332FB56A}" srcOrd="0" destOrd="0" presId="urn:microsoft.com/office/officeart/2018/5/layout/IconCircleLabelList"/>
    <dgm:cxn modelId="{75C5E192-964E-4A2F-A276-0DE0C86BF83B}" type="presParOf" srcId="{0AB9A23F-C69D-4CBE-9FD1-B66B55B9EBB1}" destId="{554B625C-0933-43B5-AC63-56F7405C1539}" srcOrd="1" destOrd="0" presId="urn:microsoft.com/office/officeart/2018/5/layout/IconCircleLabelList"/>
    <dgm:cxn modelId="{03CAEA27-B4AC-4724-B50C-F169454D0481}" type="presParOf" srcId="{0AB9A23F-C69D-4CBE-9FD1-B66B55B9EBB1}" destId="{F19EB13F-6136-4086-A84C-D85087DA6747}" srcOrd="2" destOrd="0" presId="urn:microsoft.com/office/officeart/2018/5/layout/IconCircleLabelList"/>
    <dgm:cxn modelId="{CB25C4AE-ED8E-4484-904A-737015A60C67}" type="presParOf" srcId="{0AB9A23F-C69D-4CBE-9FD1-B66B55B9EBB1}" destId="{15B2E975-D2C1-4CAA-941B-089491B36012}" srcOrd="3" destOrd="0" presId="urn:microsoft.com/office/officeart/2018/5/layout/IconCircleLabelList"/>
    <dgm:cxn modelId="{7A7A8A94-935F-4710-9653-911765AE0188}" type="presParOf" srcId="{8681C2BB-3FAC-4D70-B935-69C0E1055083}" destId="{DBCC35F9-D6C4-48AC-8CA1-02DD6DA9603D}" srcOrd="5" destOrd="0" presId="urn:microsoft.com/office/officeart/2018/5/layout/IconCircleLabelList"/>
    <dgm:cxn modelId="{01E9A999-FCEE-4BBE-A1CF-52C2538DE46C}" type="presParOf" srcId="{8681C2BB-3FAC-4D70-B935-69C0E1055083}" destId="{9FB76823-0782-4E1E-B42E-052F60F253C4}" srcOrd="6" destOrd="0" presId="urn:microsoft.com/office/officeart/2018/5/layout/IconCircleLabelList"/>
    <dgm:cxn modelId="{22A14854-6331-4873-BA28-FCF5FF0EC4F8}" type="presParOf" srcId="{9FB76823-0782-4E1E-B42E-052F60F253C4}" destId="{AE2F7A63-9CBE-455E-BF4C-5A998BD224C4}" srcOrd="0" destOrd="0" presId="urn:microsoft.com/office/officeart/2018/5/layout/IconCircleLabelList"/>
    <dgm:cxn modelId="{02B2B7FE-5550-463F-8BE4-B743BA8BE5C5}" type="presParOf" srcId="{9FB76823-0782-4E1E-B42E-052F60F253C4}" destId="{AA9587E7-FA61-40F2-B7FC-3B56C9493500}" srcOrd="1" destOrd="0" presId="urn:microsoft.com/office/officeart/2018/5/layout/IconCircleLabelList"/>
    <dgm:cxn modelId="{D19298F6-B475-40A9-B7BA-ECF70B258DBB}" type="presParOf" srcId="{9FB76823-0782-4E1E-B42E-052F60F253C4}" destId="{88B08765-3567-4C81-870A-8339A5583258}" srcOrd="2" destOrd="0" presId="urn:microsoft.com/office/officeart/2018/5/layout/IconCircleLabelList"/>
    <dgm:cxn modelId="{5E7665D0-4AB0-44A1-B5CA-CAFA52DD9DF9}" type="presParOf" srcId="{9FB76823-0782-4E1E-B42E-052F60F253C4}" destId="{205AD48F-7601-4CB4-AF11-08E65A40184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C52E4-A224-4C73-A625-E8CCDE47EF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B70CBE8-24F5-4136-8EEA-7DAF1603A6B4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February 2024: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Finalize Recommendations</a:t>
          </a:r>
        </a:p>
      </dgm:t>
    </dgm:pt>
    <dgm:pt modelId="{B8464F0A-EA88-4A8B-8577-E5D71B46AF66}" type="parTrans" cxnId="{B9861A7A-0BD7-4EF8-8630-91B099E5CBD2}">
      <dgm:prSet/>
      <dgm:spPr/>
      <dgm:t>
        <a:bodyPr/>
        <a:lstStyle/>
        <a:p>
          <a:endParaRPr lang="en-US"/>
        </a:p>
      </dgm:t>
    </dgm:pt>
    <dgm:pt modelId="{793CCEA2-0F06-46CB-BEB3-AF352C7DF0D2}" type="sibTrans" cxnId="{B9861A7A-0BD7-4EF8-8630-91B099E5CBD2}">
      <dgm:prSet/>
      <dgm:spPr/>
      <dgm:t>
        <a:bodyPr/>
        <a:lstStyle/>
        <a:p>
          <a:endParaRPr lang="en-US"/>
        </a:p>
      </dgm:t>
    </dgm:pt>
    <dgm:pt modelId="{76C9CDE5-7487-4452-ADC6-BB1F160D990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March 2024: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Department Begins Drafting Plan</a:t>
          </a:r>
        </a:p>
      </dgm:t>
    </dgm:pt>
    <dgm:pt modelId="{8A80843A-EA6C-4511-8F87-F2A0EABADCDB}" type="parTrans" cxnId="{2453AB2A-2989-4B74-B12B-832AF9531E50}">
      <dgm:prSet/>
      <dgm:spPr/>
      <dgm:t>
        <a:bodyPr/>
        <a:lstStyle/>
        <a:p>
          <a:endParaRPr lang="en-US"/>
        </a:p>
      </dgm:t>
    </dgm:pt>
    <dgm:pt modelId="{E56DE3F8-7431-49CF-AC6F-2DA2F9862703}" type="sibTrans" cxnId="{2453AB2A-2989-4B74-B12B-832AF9531E50}">
      <dgm:prSet/>
      <dgm:spPr/>
      <dgm:t>
        <a:bodyPr/>
        <a:lstStyle/>
        <a:p>
          <a:endParaRPr lang="en-US"/>
        </a:p>
      </dgm:t>
    </dgm:pt>
    <dgm:pt modelId="{DD39AC3B-C4D5-4C22-952F-D5F017A1150D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April 2024: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Council Review and Feedback</a:t>
          </a:r>
        </a:p>
      </dgm:t>
    </dgm:pt>
    <dgm:pt modelId="{DA9A708D-3191-4328-B384-11A211422C02}" type="parTrans" cxnId="{FF1EFB7F-D3AF-495A-9059-C0F0CBA092C2}">
      <dgm:prSet/>
      <dgm:spPr/>
      <dgm:t>
        <a:bodyPr/>
        <a:lstStyle/>
        <a:p>
          <a:endParaRPr lang="en-US"/>
        </a:p>
      </dgm:t>
    </dgm:pt>
    <dgm:pt modelId="{B195D3AB-EDF4-4187-8A78-B0129EFE699E}" type="sibTrans" cxnId="{FF1EFB7F-D3AF-495A-9059-C0F0CBA092C2}">
      <dgm:prSet/>
      <dgm:spPr/>
      <dgm:t>
        <a:bodyPr/>
        <a:lstStyle/>
        <a:p>
          <a:endParaRPr lang="en-US"/>
        </a:p>
      </dgm:t>
    </dgm:pt>
    <dgm:pt modelId="{16911A29-FD61-4F05-8826-CF2144E485ED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800" b="1" cap="none">
              <a:solidFill>
                <a:schemeClr val="tx1"/>
              </a:solidFill>
              <a:latin typeface="Arial"/>
              <a:cs typeface="Arial"/>
            </a:rPr>
            <a:t>May 2024:</a:t>
          </a:r>
        </a:p>
        <a:p>
          <a:pPr>
            <a:lnSpc>
              <a:spcPct val="100000"/>
            </a:lnSpc>
            <a:defRPr cap="all"/>
          </a:pPr>
          <a:r>
            <a:rPr lang="en-US" sz="28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 Draft </a:t>
          </a:r>
        </a:p>
      </dgm:t>
    </dgm:pt>
    <dgm:pt modelId="{A787CABE-0592-4B53-98FB-444CA758297B}" type="parTrans" cxnId="{DAF60815-832B-436B-82C1-C18809DD64B7}">
      <dgm:prSet/>
      <dgm:spPr/>
      <dgm:t>
        <a:bodyPr/>
        <a:lstStyle/>
        <a:p>
          <a:endParaRPr lang="en-US"/>
        </a:p>
      </dgm:t>
    </dgm:pt>
    <dgm:pt modelId="{E47D0D4C-1555-48AD-B3F8-9054DE380CF4}" type="sibTrans" cxnId="{DAF60815-832B-436B-82C1-C18809DD64B7}">
      <dgm:prSet/>
      <dgm:spPr/>
      <dgm:t>
        <a:bodyPr/>
        <a:lstStyle/>
        <a:p>
          <a:endParaRPr lang="en-US"/>
        </a:p>
      </dgm:t>
    </dgm:pt>
    <dgm:pt modelId="{8681C2BB-3FAC-4D70-B935-69C0E1055083}" type="pres">
      <dgm:prSet presAssocID="{FCDC52E4-A224-4C73-A625-E8CCDE47EF17}" presName="root" presStyleCnt="0">
        <dgm:presLayoutVars>
          <dgm:dir/>
          <dgm:resizeHandles val="exact"/>
        </dgm:presLayoutVars>
      </dgm:prSet>
      <dgm:spPr/>
    </dgm:pt>
    <dgm:pt modelId="{2003313C-3EED-4E40-9826-1BD677B2D83E}" type="pres">
      <dgm:prSet presAssocID="{6B70CBE8-24F5-4136-8EEA-7DAF1603A6B4}" presName="compNode" presStyleCnt="0"/>
      <dgm:spPr/>
    </dgm:pt>
    <dgm:pt modelId="{EA763945-0C0B-41BF-B5AE-16270129ED4F}" type="pres">
      <dgm:prSet presAssocID="{6B70CBE8-24F5-4136-8EEA-7DAF1603A6B4}" presName="iconBgRect" presStyleLbl="bgShp" presStyleIdx="0" presStyleCnt="4" custLinFactNeighborX="2217" custLinFactNeighborY="-739"/>
      <dgm:spPr>
        <a:solidFill>
          <a:srgbClr val="73A5CC"/>
        </a:solidFill>
      </dgm:spPr>
    </dgm:pt>
    <dgm:pt modelId="{887CC500-DCE1-41A2-B77E-FC778462B1A5}" type="pres">
      <dgm:prSet presAssocID="{6B70CBE8-24F5-4136-8EEA-7DAF1603A6B4}" presName="iconRect" presStyleLbl="node1" presStyleIdx="0" presStyleCnt="4" custScaleX="127745" custScaleY="120520" custLinFactNeighborX="515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947776ED-CF7C-4782-8CAF-63FC6F29586D}" type="pres">
      <dgm:prSet presAssocID="{6B70CBE8-24F5-4136-8EEA-7DAF1603A6B4}" presName="spaceRect" presStyleCnt="0"/>
      <dgm:spPr/>
    </dgm:pt>
    <dgm:pt modelId="{05550169-8689-4CF8-96BB-5414B0A72043}" type="pres">
      <dgm:prSet presAssocID="{6B70CBE8-24F5-4136-8EEA-7DAF1603A6B4}" presName="textRect" presStyleLbl="revTx" presStyleIdx="0" presStyleCnt="4" custScaleX="105865">
        <dgm:presLayoutVars>
          <dgm:chMax val="1"/>
          <dgm:chPref val="1"/>
        </dgm:presLayoutVars>
      </dgm:prSet>
      <dgm:spPr/>
    </dgm:pt>
    <dgm:pt modelId="{3E9B03EC-D932-4B8B-B037-119EC8B9B964}" type="pres">
      <dgm:prSet presAssocID="{793CCEA2-0F06-46CB-BEB3-AF352C7DF0D2}" presName="sibTrans" presStyleCnt="0"/>
      <dgm:spPr/>
    </dgm:pt>
    <dgm:pt modelId="{A3E0CF7E-19F4-4C82-BAE0-4CF68ECDF659}" type="pres">
      <dgm:prSet presAssocID="{76C9CDE5-7487-4452-ADC6-BB1F160D9903}" presName="compNode" presStyleCnt="0"/>
      <dgm:spPr/>
    </dgm:pt>
    <dgm:pt modelId="{EAF2EF71-DC13-4FBE-B610-3DA6363979C4}" type="pres">
      <dgm:prSet presAssocID="{76C9CDE5-7487-4452-ADC6-BB1F160D9903}" presName="iconBgRect" presStyleLbl="bgShp" presStyleIdx="1" presStyleCnt="4"/>
      <dgm:spPr>
        <a:solidFill>
          <a:srgbClr val="700D1B"/>
        </a:solidFill>
      </dgm:spPr>
    </dgm:pt>
    <dgm:pt modelId="{EE7839D0-3AC8-42ED-B683-3DE93DC983B4}" type="pres">
      <dgm:prSet presAssocID="{76C9CDE5-7487-4452-ADC6-BB1F160D9903}" presName="iconRect" presStyleLbl="node1" presStyleIdx="1" presStyleCnt="4" custScaleX="130680" custScaleY="126216" custLinFactNeighborX="1288" custLinFactNeighborY="-515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F6DE5BC6-6721-4CE0-9084-DC5AEC6E0531}" type="pres">
      <dgm:prSet presAssocID="{76C9CDE5-7487-4452-ADC6-BB1F160D9903}" presName="spaceRect" presStyleCnt="0"/>
      <dgm:spPr/>
    </dgm:pt>
    <dgm:pt modelId="{FDCB9E1C-A884-467F-9824-BFA638B7E1CE}" type="pres">
      <dgm:prSet presAssocID="{76C9CDE5-7487-4452-ADC6-BB1F160D9903}" presName="textRect" presStyleLbl="revTx" presStyleIdx="1" presStyleCnt="4">
        <dgm:presLayoutVars>
          <dgm:chMax val="1"/>
          <dgm:chPref val="1"/>
        </dgm:presLayoutVars>
      </dgm:prSet>
      <dgm:spPr/>
    </dgm:pt>
    <dgm:pt modelId="{CC8BC3B2-30CC-4E56-BA23-1D3D16477665}" type="pres">
      <dgm:prSet presAssocID="{E56DE3F8-7431-49CF-AC6F-2DA2F9862703}" presName="sibTrans" presStyleCnt="0"/>
      <dgm:spPr/>
    </dgm:pt>
    <dgm:pt modelId="{0AB9A23F-C69D-4CBE-9FD1-B66B55B9EBB1}" type="pres">
      <dgm:prSet presAssocID="{DD39AC3B-C4D5-4C22-952F-D5F017A1150D}" presName="compNode" presStyleCnt="0"/>
      <dgm:spPr/>
    </dgm:pt>
    <dgm:pt modelId="{E2AB99BD-C552-4786-9C83-C8A4332FB56A}" type="pres">
      <dgm:prSet presAssocID="{DD39AC3B-C4D5-4C22-952F-D5F017A1150D}" presName="iconBgRect" presStyleLbl="bgShp" presStyleIdx="2" presStyleCnt="4"/>
      <dgm:spPr>
        <a:solidFill>
          <a:srgbClr val="D19D11"/>
        </a:solidFill>
      </dgm:spPr>
    </dgm:pt>
    <dgm:pt modelId="{554B625C-0933-43B5-AC63-56F7405C1539}" type="pres">
      <dgm:prSet presAssocID="{DD39AC3B-C4D5-4C22-952F-D5F017A1150D}" presName="iconRect" presStyleLbl="node1" presStyleIdx="2" presStyleCnt="4" custScaleX="117449" custScaleY="12615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F19EB13F-6136-4086-A84C-D85087DA6747}" type="pres">
      <dgm:prSet presAssocID="{DD39AC3B-C4D5-4C22-952F-D5F017A1150D}" presName="spaceRect" presStyleCnt="0"/>
      <dgm:spPr/>
    </dgm:pt>
    <dgm:pt modelId="{15B2E975-D2C1-4CAA-941B-089491B36012}" type="pres">
      <dgm:prSet presAssocID="{DD39AC3B-C4D5-4C22-952F-D5F017A1150D}" presName="textRect" presStyleLbl="revTx" presStyleIdx="2" presStyleCnt="4">
        <dgm:presLayoutVars>
          <dgm:chMax val="1"/>
          <dgm:chPref val="1"/>
        </dgm:presLayoutVars>
      </dgm:prSet>
      <dgm:spPr/>
    </dgm:pt>
    <dgm:pt modelId="{DBCC35F9-D6C4-48AC-8CA1-02DD6DA9603D}" type="pres">
      <dgm:prSet presAssocID="{B195D3AB-EDF4-4187-8A78-B0129EFE699E}" presName="sibTrans" presStyleCnt="0"/>
      <dgm:spPr/>
    </dgm:pt>
    <dgm:pt modelId="{9FB76823-0782-4E1E-B42E-052F60F253C4}" type="pres">
      <dgm:prSet presAssocID="{16911A29-FD61-4F05-8826-CF2144E485ED}" presName="compNode" presStyleCnt="0"/>
      <dgm:spPr/>
    </dgm:pt>
    <dgm:pt modelId="{AE2F7A63-9CBE-455E-BF4C-5A998BD224C4}" type="pres">
      <dgm:prSet presAssocID="{16911A29-FD61-4F05-8826-CF2144E485ED}" presName="iconBgRect" presStyleLbl="bgShp" presStyleIdx="3" presStyleCnt="4"/>
      <dgm:spPr>
        <a:solidFill>
          <a:srgbClr val="94AF2A"/>
        </a:solidFill>
      </dgm:spPr>
    </dgm:pt>
    <dgm:pt modelId="{AA9587E7-FA61-40F2-B7FC-3B56C9493500}" type="pres">
      <dgm:prSet presAssocID="{16911A29-FD61-4F05-8826-CF2144E485ED}" presName="iconRect" presStyleLbl="node1" presStyleIdx="3" presStyleCnt="4" custScaleX="120945" custScaleY="1474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88B08765-3567-4C81-870A-8339A5583258}" type="pres">
      <dgm:prSet presAssocID="{16911A29-FD61-4F05-8826-CF2144E485ED}" presName="spaceRect" presStyleCnt="0"/>
      <dgm:spPr/>
    </dgm:pt>
    <dgm:pt modelId="{205AD48F-7601-4CB4-AF11-08E65A401840}" type="pres">
      <dgm:prSet presAssocID="{16911A29-FD61-4F05-8826-CF2144E485ED}" presName="textRect" presStyleLbl="revTx" presStyleIdx="3" presStyleCnt="4" custScaleX="104927">
        <dgm:presLayoutVars>
          <dgm:chMax val="1"/>
          <dgm:chPref val="1"/>
        </dgm:presLayoutVars>
      </dgm:prSet>
      <dgm:spPr/>
    </dgm:pt>
  </dgm:ptLst>
  <dgm:cxnLst>
    <dgm:cxn modelId="{47F9FF06-7873-48F7-9E41-AB062638C716}" type="presOf" srcId="{DD39AC3B-C4D5-4C22-952F-D5F017A1150D}" destId="{15B2E975-D2C1-4CAA-941B-089491B36012}" srcOrd="0" destOrd="0" presId="urn:microsoft.com/office/officeart/2018/5/layout/IconCircleLabelList"/>
    <dgm:cxn modelId="{DAF60815-832B-436B-82C1-C18809DD64B7}" srcId="{FCDC52E4-A224-4C73-A625-E8CCDE47EF17}" destId="{16911A29-FD61-4F05-8826-CF2144E485ED}" srcOrd="3" destOrd="0" parTransId="{A787CABE-0592-4B53-98FB-444CA758297B}" sibTransId="{E47D0D4C-1555-48AD-B3F8-9054DE380CF4}"/>
    <dgm:cxn modelId="{FC3D0924-F315-4787-ADF9-36A7533714EF}" type="presOf" srcId="{6B70CBE8-24F5-4136-8EEA-7DAF1603A6B4}" destId="{05550169-8689-4CF8-96BB-5414B0A72043}" srcOrd="0" destOrd="0" presId="urn:microsoft.com/office/officeart/2018/5/layout/IconCircleLabelList"/>
    <dgm:cxn modelId="{2453AB2A-2989-4B74-B12B-832AF9531E50}" srcId="{FCDC52E4-A224-4C73-A625-E8CCDE47EF17}" destId="{76C9CDE5-7487-4452-ADC6-BB1F160D9903}" srcOrd="1" destOrd="0" parTransId="{8A80843A-EA6C-4511-8F87-F2A0EABADCDB}" sibTransId="{E56DE3F8-7431-49CF-AC6F-2DA2F9862703}"/>
    <dgm:cxn modelId="{A6341253-E74D-47D5-8BB1-5D98DBF4A30F}" type="presOf" srcId="{76C9CDE5-7487-4452-ADC6-BB1F160D9903}" destId="{FDCB9E1C-A884-467F-9824-BFA638B7E1CE}" srcOrd="0" destOrd="0" presId="urn:microsoft.com/office/officeart/2018/5/layout/IconCircleLabelList"/>
    <dgm:cxn modelId="{B9861A7A-0BD7-4EF8-8630-91B099E5CBD2}" srcId="{FCDC52E4-A224-4C73-A625-E8CCDE47EF17}" destId="{6B70CBE8-24F5-4136-8EEA-7DAF1603A6B4}" srcOrd="0" destOrd="0" parTransId="{B8464F0A-EA88-4A8B-8577-E5D71B46AF66}" sibTransId="{793CCEA2-0F06-46CB-BEB3-AF352C7DF0D2}"/>
    <dgm:cxn modelId="{FF1EFB7F-D3AF-495A-9059-C0F0CBA092C2}" srcId="{FCDC52E4-A224-4C73-A625-E8CCDE47EF17}" destId="{DD39AC3B-C4D5-4C22-952F-D5F017A1150D}" srcOrd="2" destOrd="0" parTransId="{DA9A708D-3191-4328-B384-11A211422C02}" sibTransId="{B195D3AB-EDF4-4187-8A78-B0129EFE699E}"/>
    <dgm:cxn modelId="{6379C69B-A7CC-4C7D-860D-7A18C4534C0E}" type="presOf" srcId="{FCDC52E4-A224-4C73-A625-E8CCDE47EF17}" destId="{8681C2BB-3FAC-4D70-B935-69C0E1055083}" srcOrd="0" destOrd="0" presId="urn:microsoft.com/office/officeart/2018/5/layout/IconCircleLabelList"/>
    <dgm:cxn modelId="{36A3A8AA-A2F3-455A-9FDF-1AAE96D9B10A}" type="presOf" srcId="{16911A29-FD61-4F05-8826-CF2144E485ED}" destId="{205AD48F-7601-4CB4-AF11-08E65A401840}" srcOrd="0" destOrd="0" presId="urn:microsoft.com/office/officeart/2018/5/layout/IconCircleLabelList"/>
    <dgm:cxn modelId="{817838D3-228C-4654-BA21-D8A0ABE5316D}" type="presParOf" srcId="{8681C2BB-3FAC-4D70-B935-69C0E1055083}" destId="{2003313C-3EED-4E40-9826-1BD677B2D83E}" srcOrd="0" destOrd="0" presId="urn:microsoft.com/office/officeart/2018/5/layout/IconCircleLabelList"/>
    <dgm:cxn modelId="{49CA3105-B8A0-4559-BAEB-BFCA7D1D929F}" type="presParOf" srcId="{2003313C-3EED-4E40-9826-1BD677B2D83E}" destId="{EA763945-0C0B-41BF-B5AE-16270129ED4F}" srcOrd="0" destOrd="0" presId="urn:microsoft.com/office/officeart/2018/5/layout/IconCircleLabelList"/>
    <dgm:cxn modelId="{4DBA8AF9-B4AC-429F-B1D7-6FAC88F5CF9A}" type="presParOf" srcId="{2003313C-3EED-4E40-9826-1BD677B2D83E}" destId="{887CC500-DCE1-41A2-B77E-FC778462B1A5}" srcOrd="1" destOrd="0" presId="urn:microsoft.com/office/officeart/2018/5/layout/IconCircleLabelList"/>
    <dgm:cxn modelId="{EF964B7B-4EB5-4D37-8C95-BF6FDE0E0EB3}" type="presParOf" srcId="{2003313C-3EED-4E40-9826-1BD677B2D83E}" destId="{947776ED-CF7C-4782-8CAF-63FC6F29586D}" srcOrd="2" destOrd="0" presId="urn:microsoft.com/office/officeart/2018/5/layout/IconCircleLabelList"/>
    <dgm:cxn modelId="{40BC4518-FE77-40B2-9F92-8DDC0AB1B851}" type="presParOf" srcId="{2003313C-3EED-4E40-9826-1BD677B2D83E}" destId="{05550169-8689-4CF8-96BB-5414B0A72043}" srcOrd="3" destOrd="0" presId="urn:microsoft.com/office/officeart/2018/5/layout/IconCircleLabelList"/>
    <dgm:cxn modelId="{42464A3F-ADEF-48D1-A99C-C3974B6952AD}" type="presParOf" srcId="{8681C2BB-3FAC-4D70-B935-69C0E1055083}" destId="{3E9B03EC-D932-4B8B-B037-119EC8B9B964}" srcOrd="1" destOrd="0" presId="urn:microsoft.com/office/officeart/2018/5/layout/IconCircleLabelList"/>
    <dgm:cxn modelId="{BFA1770A-417A-42C8-91D0-1B7242C7966D}" type="presParOf" srcId="{8681C2BB-3FAC-4D70-B935-69C0E1055083}" destId="{A3E0CF7E-19F4-4C82-BAE0-4CF68ECDF659}" srcOrd="2" destOrd="0" presId="urn:microsoft.com/office/officeart/2018/5/layout/IconCircleLabelList"/>
    <dgm:cxn modelId="{6C415318-AF38-490F-BE8C-F31D9F8FD9E8}" type="presParOf" srcId="{A3E0CF7E-19F4-4C82-BAE0-4CF68ECDF659}" destId="{EAF2EF71-DC13-4FBE-B610-3DA6363979C4}" srcOrd="0" destOrd="0" presId="urn:microsoft.com/office/officeart/2018/5/layout/IconCircleLabelList"/>
    <dgm:cxn modelId="{C2D46FE1-079E-4AD4-9C33-B81CCAD576C7}" type="presParOf" srcId="{A3E0CF7E-19F4-4C82-BAE0-4CF68ECDF659}" destId="{EE7839D0-3AC8-42ED-B683-3DE93DC983B4}" srcOrd="1" destOrd="0" presId="urn:microsoft.com/office/officeart/2018/5/layout/IconCircleLabelList"/>
    <dgm:cxn modelId="{AE60F2F9-4D32-4DFA-B89E-B4662E4112E8}" type="presParOf" srcId="{A3E0CF7E-19F4-4C82-BAE0-4CF68ECDF659}" destId="{F6DE5BC6-6721-4CE0-9084-DC5AEC6E0531}" srcOrd="2" destOrd="0" presId="urn:microsoft.com/office/officeart/2018/5/layout/IconCircleLabelList"/>
    <dgm:cxn modelId="{C5439B1D-819D-4988-B1AA-410C10FEFEDE}" type="presParOf" srcId="{A3E0CF7E-19F4-4C82-BAE0-4CF68ECDF659}" destId="{FDCB9E1C-A884-467F-9824-BFA638B7E1CE}" srcOrd="3" destOrd="0" presId="urn:microsoft.com/office/officeart/2018/5/layout/IconCircleLabelList"/>
    <dgm:cxn modelId="{D9C891C6-186D-4EF8-BC12-4475445FCE9D}" type="presParOf" srcId="{8681C2BB-3FAC-4D70-B935-69C0E1055083}" destId="{CC8BC3B2-30CC-4E56-BA23-1D3D16477665}" srcOrd="3" destOrd="0" presId="urn:microsoft.com/office/officeart/2018/5/layout/IconCircleLabelList"/>
    <dgm:cxn modelId="{EF3B5B11-3B5B-4A5A-B898-BF5915073BBA}" type="presParOf" srcId="{8681C2BB-3FAC-4D70-B935-69C0E1055083}" destId="{0AB9A23F-C69D-4CBE-9FD1-B66B55B9EBB1}" srcOrd="4" destOrd="0" presId="urn:microsoft.com/office/officeart/2018/5/layout/IconCircleLabelList"/>
    <dgm:cxn modelId="{40DE1968-E188-4A34-931D-8BDE6CA4CF16}" type="presParOf" srcId="{0AB9A23F-C69D-4CBE-9FD1-B66B55B9EBB1}" destId="{E2AB99BD-C552-4786-9C83-C8A4332FB56A}" srcOrd="0" destOrd="0" presId="urn:microsoft.com/office/officeart/2018/5/layout/IconCircleLabelList"/>
    <dgm:cxn modelId="{75C5E192-964E-4A2F-A276-0DE0C86BF83B}" type="presParOf" srcId="{0AB9A23F-C69D-4CBE-9FD1-B66B55B9EBB1}" destId="{554B625C-0933-43B5-AC63-56F7405C1539}" srcOrd="1" destOrd="0" presId="urn:microsoft.com/office/officeart/2018/5/layout/IconCircleLabelList"/>
    <dgm:cxn modelId="{03CAEA27-B4AC-4724-B50C-F169454D0481}" type="presParOf" srcId="{0AB9A23F-C69D-4CBE-9FD1-B66B55B9EBB1}" destId="{F19EB13F-6136-4086-A84C-D85087DA6747}" srcOrd="2" destOrd="0" presId="urn:microsoft.com/office/officeart/2018/5/layout/IconCircleLabelList"/>
    <dgm:cxn modelId="{CB25C4AE-ED8E-4484-904A-737015A60C67}" type="presParOf" srcId="{0AB9A23F-C69D-4CBE-9FD1-B66B55B9EBB1}" destId="{15B2E975-D2C1-4CAA-941B-089491B36012}" srcOrd="3" destOrd="0" presId="urn:microsoft.com/office/officeart/2018/5/layout/IconCircleLabelList"/>
    <dgm:cxn modelId="{7A7A8A94-935F-4710-9653-911765AE0188}" type="presParOf" srcId="{8681C2BB-3FAC-4D70-B935-69C0E1055083}" destId="{DBCC35F9-D6C4-48AC-8CA1-02DD6DA9603D}" srcOrd="5" destOrd="0" presId="urn:microsoft.com/office/officeart/2018/5/layout/IconCircleLabelList"/>
    <dgm:cxn modelId="{01E9A999-FCEE-4BBE-A1CF-52C2538DE46C}" type="presParOf" srcId="{8681C2BB-3FAC-4D70-B935-69C0E1055083}" destId="{9FB76823-0782-4E1E-B42E-052F60F253C4}" srcOrd="6" destOrd="0" presId="urn:microsoft.com/office/officeart/2018/5/layout/IconCircleLabelList"/>
    <dgm:cxn modelId="{22A14854-6331-4873-BA28-FCF5FF0EC4F8}" type="presParOf" srcId="{9FB76823-0782-4E1E-B42E-052F60F253C4}" destId="{AE2F7A63-9CBE-455E-BF4C-5A998BD224C4}" srcOrd="0" destOrd="0" presId="urn:microsoft.com/office/officeart/2018/5/layout/IconCircleLabelList"/>
    <dgm:cxn modelId="{02B2B7FE-5550-463F-8BE4-B743BA8BE5C5}" type="presParOf" srcId="{9FB76823-0782-4E1E-B42E-052F60F253C4}" destId="{AA9587E7-FA61-40F2-B7FC-3B56C9493500}" srcOrd="1" destOrd="0" presId="urn:microsoft.com/office/officeart/2018/5/layout/IconCircleLabelList"/>
    <dgm:cxn modelId="{D19298F6-B475-40A9-B7BA-ECF70B258DBB}" type="presParOf" srcId="{9FB76823-0782-4E1E-B42E-052F60F253C4}" destId="{88B08765-3567-4C81-870A-8339A5583258}" srcOrd="2" destOrd="0" presId="urn:microsoft.com/office/officeart/2018/5/layout/IconCircleLabelList"/>
    <dgm:cxn modelId="{5E7665D0-4AB0-44A1-B5CA-CAFA52DD9DF9}" type="presParOf" srcId="{9FB76823-0782-4E1E-B42E-052F60F253C4}" destId="{205AD48F-7601-4CB4-AF11-08E65A40184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63945-0C0B-41BF-B5AE-16270129ED4F}">
      <dsp:nvSpPr>
        <dsp:cNvPr id="0" name=""/>
        <dsp:cNvSpPr/>
      </dsp:nvSpPr>
      <dsp:spPr>
        <a:xfrm>
          <a:off x="730656" y="895748"/>
          <a:ext cx="1767493" cy="1767493"/>
        </a:xfrm>
        <a:prstGeom prst="ellipse">
          <a:avLst/>
        </a:prstGeom>
        <a:solidFill>
          <a:srgbClr val="73A5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CC500-DCE1-41A2-B77E-FC778462B1A5}">
      <dsp:nvSpPr>
        <dsp:cNvPr id="0" name=""/>
        <dsp:cNvSpPr/>
      </dsp:nvSpPr>
      <dsp:spPr>
        <a:xfrm>
          <a:off x="979712" y="1181439"/>
          <a:ext cx="1295507" cy="1222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50169-8689-4CF8-96BB-5414B0A72043}">
      <dsp:nvSpPr>
        <dsp:cNvPr id="0" name=""/>
        <dsp:cNvSpPr/>
      </dsp:nvSpPr>
      <dsp:spPr>
        <a:xfrm>
          <a:off x="126453" y="3226835"/>
          <a:ext cx="2897530" cy="178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September 2023: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Survey Release</a:t>
          </a:r>
        </a:p>
      </dsp:txBody>
      <dsp:txXfrm>
        <a:off x="126453" y="3226835"/>
        <a:ext cx="2897530" cy="1781938"/>
      </dsp:txXfrm>
    </dsp:sp>
    <dsp:sp modelId="{EAF2EF71-DC13-4FBE-B610-3DA6363979C4}">
      <dsp:nvSpPr>
        <dsp:cNvPr id="0" name=""/>
        <dsp:cNvSpPr/>
      </dsp:nvSpPr>
      <dsp:spPr>
        <a:xfrm>
          <a:off x="4096070" y="908810"/>
          <a:ext cx="1767493" cy="1767493"/>
        </a:xfrm>
        <a:prstGeom prst="ellipse">
          <a:avLst/>
        </a:prstGeom>
        <a:solidFill>
          <a:srgbClr val="700D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839D0-3AC8-42ED-B683-3DE93DC983B4}">
      <dsp:nvSpPr>
        <dsp:cNvPr id="0" name=""/>
        <dsp:cNvSpPr/>
      </dsp:nvSpPr>
      <dsp:spPr>
        <a:xfrm>
          <a:off x="4297678" y="992891"/>
          <a:ext cx="1390400" cy="14948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B9E1C-A884-467F-9824-BFA638B7E1CE}">
      <dsp:nvSpPr>
        <dsp:cNvPr id="0" name=""/>
        <dsp:cNvSpPr/>
      </dsp:nvSpPr>
      <dsp:spPr>
        <a:xfrm>
          <a:off x="3531051" y="3226835"/>
          <a:ext cx="2897530" cy="178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October 2023: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Townhalls</a:t>
          </a:r>
        </a:p>
      </dsp:txBody>
      <dsp:txXfrm>
        <a:off x="3531051" y="3226835"/>
        <a:ext cx="2897530" cy="1781938"/>
      </dsp:txXfrm>
    </dsp:sp>
    <dsp:sp modelId="{E2AB99BD-C552-4786-9C83-C8A4332FB56A}">
      <dsp:nvSpPr>
        <dsp:cNvPr id="0" name=""/>
        <dsp:cNvSpPr/>
      </dsp:nvSpPr>
      <dsp:spPr>
        <a:xfrm>
          <a:off x="7500668" y="908810"/>
          <a:ext cx="1767493" cy="1767493"/>
        </a:xfrm>
        <a:prstGeom prst="ellipse">
          <a:avLst/>
        </a:prstGeom>
        <a:solidFill>
          <a:srgbClr val="D19D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B625C-0933-43B5-AC63-56F7405C1539}">
      <dsp:nvSpPr>
        <dsp:cNvPr id="0" name=""/>
        <dsp:cNvSpPr/>
      </dsp:nvSpPr>
      <dsp:spPr>
        <a:xfrm>
          <a:off x="7759337" y="1058201"/>
          <a:ext cx="1250155" cy="1468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2E975-D2C1-4CAA-941B-089491B36012}">
      <dsp:nvSpPr>
        <dsp:cNvPr id="0" name=""/>
        <dsp:cNvSpPr/>
      </dsp:nvSpPr>
      <dsp:spPr>
        <a:xfrm>
          <a:off x="6935650" y="3226835"/>
          <a:ext cx="2897530" cy="178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November 2023: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Review Stakeholder Feedback</a:t>
          </a:r>
        </a:p>
      </dsp:txBody>
      <dsp:txXfrm>
        <a:off x="6935650" y="3226835"/>
        <a:ext cx="2897530" cy="1781938"/>
      </dsp:txXfrm>
    </dsp:sp>
    <dsp:sp modelId="{AE2F7A63-9CBE-455E-BF4C-5A998BD224C4}">
      <dsp:nvSpPr>
        <dsp:cNvPr id="0" name=""/>
        <dsp:cNvSpPr/>
      </dsp:nvSpPr>
      <dsp:spPr>
        <a:xfrm>
          <a:off x="10976647" y="908810"/>
          <a:ext cx="1767493" cy="1767493"/>
        </a:xfrm>
        <a:prstGeom prst="ellipse">
          <a:avLst/>
        </a:prstGeom>
        <a:solidFill>
          <a:srgbClr val="94AF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87E7-FA61-40F2-B7FC-3B56C9493500}">
      <dsp:nvSpPr>
        <dsp:cNvPr id="0" name=""/>
        <dsp:cNvSpPr/>
      </dsp:nvSpPr>
      <dsp:spPr>
        <a:xfrm>
          <a:off x="11247116" y="1097387"/>
          <a:ext cx="1226556" cy="13903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9000" r="-9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D48F-7601-4CB4-AF11-08E65A401840}">
      <dsp:nvSpPr>
        <dsp:cNvPr id="0" name=""/>
        <dsp:cNvSpPr/>
      </dsp:nvSpPr>
      <dsp:spPr>
        <a:xfrm>
          <a:off x="10340248" y="3226835"/>
          <a:ext cx="3040292" cy="178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December 2023: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Draft Workgroup Recommendations</a:t>
          </a:r>
        </a:p>
      </dsp:txBody>
      <dsp:txXfrm>
        <a:off x="10340248" y="3226835"/>
        <a:ext cx="3040292" cy="1781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63945-0C0B-41BF-B5AE-16270129ED4F}">
      <dsp:nvSpPr>
        <dsp:cNvPr id="0" name=""/>
        <dsp:cNvSpPr/>
      </dsp:nvSpPr>
      <dsp:spPr>
        <a:xfrm>
          <a:off x="730656" y="1087872"/>
          <a:ext cx="1767493" cy="1767493"/>
        </a:xfrm>
        <a:prstGeom prst="ellipse">
          <a:avLst/>
        </a:prstGeom>
        <a:solidFill>
          <a:srgbClr val="73A5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CC500-DCE1-41A2-B77E-FC778462B1A5}">
      <dsp:nvSpPr>
        <dsp:cNvPr id="0" name=""/>
        <dsp:cNvSpPr/>
      </dsp:nvSpPr>
      <dsp:spPr>
        <a:xfrm>
          <a:off x="979712" y="1373563"/>
          <a:ext cx="1295507" cy="1222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50169-8689-4CF8-96BB-5414B0A72043}">
      <dsp:nvSpPr>
        <dsp:cNvPr id="0" name=""/>
        <dsp:cNvSpPr/>
      </dsp:nvSpPr>
      <dsp:spPr>
        <a:xfrm>
          <a:off x="41483" y="3418959"/>
          <a:ext cx="3067470" cy="139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February 2024: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Finalize Recommendations</a:t>
          </a:r>
        </a:p>
      </dsp:txBody>
      <dsp:txXfrm>
        <a:off x="41483" y="3418959"/>
        <a:ext cx="3067470" cy="1397690"/>
      </dsp:txXfrm>
    </dsp:sp>
    <dsp:sp modelId="{EAF2EF71-DC13-4FBE-B610-3DA6363979C4}">
      <dsp:nvSpPr>
        <dsp:cNvPr id="0" name=""/>
        <dsp:cNvSpPr/>
      </dsp:nvSpPr>
      <dsp:spPr>
        <a:xfrm>
          <a:off x="4181040" y="1100934"/>
          <a:ext cx="1767493" cy="1767493"/>
        </a:xfrm>
        <a:prstGeom prst="ellipse">
          <a:avLst/>
        </a:prstGeom>
        <a:solidFill>
          <a:srgbClr val="700D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839D0-3AC8-42ED-B683-3DE93DC983B4}">
      <dsp:nvSpPr>
        <dsp:cNvPr id="0" name=""/>
        <dsp:cNvSpPr/>
      </dsp:nvSpPr>
      <dsp:spPr>
        <a:xfrm>
          <a:off x="4415212" y="1292432"/>
          <a:ext cx="1325272" cy="12800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000" r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B9E1C-A884-467F-9824-BFA638B7E1CE}">
      <dsp:nvSpPr>
        <dsp:cNvPr id="0" name=""/>
        <dsp:cNvSpPr/>
      </dsp:nvSpPr>
      <dsp:spPr>
        <a:xfrm>
          <a:off x="3616021" y="3418959"/>
          <a:ext cx="2897530" cy="139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March 2024: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Department Begins Drafting Plan</a:t>
          </a:r>
        </a:p>
      </dsp:txBody>
      <dsp:txXfrm>
        <a:off x="3616021" y="3418959"/>
        <a:ext cx="2897530" cy="1397690"/>
      </dsp:txXfrm>
    </dsp:sp>
    <dsp:sp modelId="{E2AB99BD-C552-4786-9C83-C8A4332FB56A}">
      <dsp:nvSpPr>
        <dsp:cNvPr id="0" name=""/>
        <dsp:cNvSpPr/>
      </dsp:nvSpPr>
      <dsp:spPr>
        <a:xfrm>
          <a:off x="7585638" y="1100934"/>
          <a:ext cx="1767493" cy="1767493"/>
        </a:xfrm>
        <a:prstGeom prst="ellipse">
          <a:avLst/>
        </a:prstGeom>
        <a:solidFill>
          <a:srgbClr val="D19D1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B625C-0933-43B5-AC63-56F7405C1539}">
      <dsp:nvSpPr>
        <dsp:cNvPr id="0" name=""/>
        <dsp:cNvSpPr/>
      </dsp:nvSpPr>
      <dsp:spPr>
        <a:xfrm>
          <a:off x="7873839" y="1344995"/>
          <a:ext cx="1191092" cy="12793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2E975-D2C1-4CAA-941B-089491B36012}">
      <dsp:nvSpPr>
        <dsp:cNvPr id="0" name=""/>
        <dsp:cNvSpPr/>
      </dsp:nvSpPr>
      <dsp:spPr>
        <a:xfrm>
          <a:off x="7020620" y="3418959"/>
          <a:ext cx="2897530" cy="139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April 2024: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Council Review and Feedback</a:t>
          </a:r>
        </a:p>
      </dsp:txBody>
      <dsp:txXfrm>
        <a:off x="7020620" y="3418959"/>
        <a:ext cx="2897530" cy="1397690"/>
      </dsp:txXfrm>
    </dsp:sp>
    <dsp:sp modelId="{AE2F7A63-9CBE-455E-BF4C-5A998BD224C4}">
      <dsp:nvSpPr>
        <dsp:cNvPr id="0" name=""/>
        <dsp:cNvSpPr/>
      </dsp:nvSpPr>
      <dsp:spPr>
        <a:xfrm>
          <a:off x="11061618" y="1100934"/>
          <a:ext cx="1767493" cy="1767493"/>
        </a:xfrm>
        <a:prstGeom prst="ellipse">
          <a:avLst/>
        </a:prstGeom>
        <a:solidFill>
          <a:srgbClr val="94AF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87E7-FA61-40F2-B7FC-3B56C9493500}">
      <dsp:nvSpPr>
        <dsp:cNvPr id="0" name=""/>
        <dsp:cNvSpPr/>
      </dsp:nvSpPr>
      <dsp:spPr>
        <a:xfrm>
          <a:off x="11332091" y="1237263"/>
          <a:ext cx="1226546" cy="14948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D48F-7601-4CB4-AF11-08E65A401840}">
      <dsp:nvSpPr>
        <dsp:cNvPr id="0" name=""/>
        <dsp:cNvSpPr/>
      </dsp:nvSpPr>
      <dsp:spPr>
        <a:xfrm>
          <a:off x="10425218" y="3418959"/>
          <a:ext cx="3040292" cy="139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cap="none">
              <a:solidFill>
                <a:schemeClr val="tx1"/>
              </a:solidFill>
              <a:latin typeface="Arial"/>
              <a:cs typeface="Arial"/>
            </a:rPr>
            <a:t>May 2024: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 Draft </a:t>
          </a:r>
        </a:p>
      </dsp:txBody>
      <dsp:txXfrm>
        <a:off x="10425218" y="3418959"/>
        <a:ext cx="3040292" cy="139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7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4630396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78" y="1"/>
            <a:ext cx="14637978" cy="82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" y="7707286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4630394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4630394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78" y="1"/>
            <a:ext cx="14637978" cy="82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" y="7707286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4630398" cy="8229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75" y="6784963"/>
            <a:ext cx="10241280" cy="523220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3400">
                <a:solidFill>
                  <a:srgbClr val="CD0920"/>
                </a:solidFill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2804"/>
            <a:ext cx="14630400" cy="861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31900" y="7719057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024" y="635847"/>
            <a:ext cx="12732750" cy="738664"/>
          </a:xfrm>
        </p:spPr>
        <p:txBody>
          <a:bodyPr/>
          <a:lstStyle/>
          <a:p>
            <a:r>
              <a:rPr lang="en-US" sz="4800"/>
              <a:t>Gifted Advisory Council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857BD1-B2A9-3D96-B5E7-B5F3405098DD}"/>
              </a:ext>
            </a:extLst>
          </p:cNvPr>
          <p:cNvSpPr txBox="1">
            <a:spLocks/>
          </p:cNvSpPr>
          <p:nvPr/>
        </p:nvSpPr>
        <p:spPr>
          <a:xfrm>
            <a:off x="313236" y="7723344"/>
            <a:ext cx="3916877" cy="506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>
                <a:solidFill>
                  <a:schemeClr val="bg1"/>
                </a:solidFill>
              </a:rPr>
              <a:t>April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419026"/>
            <a:ext cx="13167360" cy="2215991"/>
          </a:xfrm>
        </p:spPr>
        <p:txBody>
          <a:bodyPr/>
          <a:lstStyle/>
          <a:p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Approve February 2023 Minutes</a:t>
            </a:r>
            <a:b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43568"/>
            <a:ext cx="13167360" cy="738664"/>
          </a:xfrm>
        </p:spPr>
        <p:txBody>
          <a:bodyPr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Public 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43568"/>
            <a:ext cx="13167360" cy="738664"/>
          </a:xfrm>
        </p:spPr>
        <p:txBody>
          <a:bodyPr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Chair Elect Vote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43568"/>
            <a:ext cx="13167360" cy="738664"/>
          </a:xfrm>
        </p:spPr>
        <p:txBody>
          <a:bodyPr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Strategic Plan Update/Status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32168A-BF2D-4186-8703-B399194B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12" y="535352"/>
            <a:ext cx="12890368" cy="992890"/>
          </a:xfrm>
        </p:spPr>
        <p:txBody>
          <a:bodyPr>
            <a:normAutofit/>
          </a:bodyPr>
          <a:lstStyle/>
          <a:p>
            <a:r>
              <a:rPr lang="en-US"/>
              <a:t>Revised Target Deadlines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8BD2419-91F5-437A-DA35-2E9FD76F4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95595"/>
              </p:ext>
            </p:extLst>
          </p:nvPr>
        </p:nvGraphicFramePr>
        <p:xfrm>
          <a:off x="561705" y="1332302"/>
          <a:ext cx="13506994" cy="591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9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32168A-BF2D-4186-8703-B399194B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12" y="535352"/>
            <a:ext cx="12890368" cy="992890"/>
          </a:xfrm>
        </p:spPr>
        <p:txBody>
          <a:bodyPr>
            <a:normAutofit/>
          </a:bodyPr>
          <a:lstStyle/>
          <a:p>
            <a:r>
              <a:rPr lang="en-US"/>
              <a:t>Revised Target Deadlines, continued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8BD2419-91F5-437A-DA35-2E9FD76F4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324851"/>
              </p:ext>
            </p:extLst>
          </p:nvPr>
        </p:nvGraphicFramePr>
        <p:xfrm>
          <a:off x="644832" y="1664811"/>
          <a:ext cx="13506994" cy="591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419026"/>
            <a:ext cx="13167360" cy="738664"/>
          </a:xfrm>
        </p:spPr>
        <p:txBody>
          <a:bodyPr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Workgroup Breakouts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944D-CC1E-79E7-0674-0716E03E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5307"/>
            <a:ext cx="13167360" cy="769441"/>
          </a:xfrm>
        </p:spPr>
        <p:txBody>
          <a:bodyPr/>
          <a:lstStyle/>
          <a:p>
            <a:r>
              <a:rPr lang="en-US"/>
              <a:t>Workgroup Assignments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CD4C2B-A324-F30A-9620-DF480E063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26676"/>
              </p:ext>
            </p:extLst>
          </p:nvPr>
        </p:nvGraphicFramePr>
        <p:xfrm>
          <a:off x="387274" y="914399"/>
          <a:ext cx="13865979" cy="65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993">
                  <a:extLst>
                    <a:ext uri="{9D8B030D-6E8A-4147-A177-3AD203B41FA5}">
                      <a16:colId xmlns:a16="http://schemas.microsoft.com/office/drawing/2014/main" val="296333987"/>
                    </a:ext>
                  </a:extLst>
                </a:gridCol>
                <a:gridCol w="4621993">
                  <a:extLst>
                    <a:ext uri="{9D8B030D-6E8A-4147-A177-3AD203B41FA5}">
                      <a16:colId xmlns:a16="http://schemas.microsoft.com/office/drawing/2014/main" val="387843797"/>
                    </a:ext>
                  </a:extLst>
                </a:gridCol>
                <a:gridCol w="4621993">
                  <a:extLst>
                    <a:ext uri="{9D8B030D-6E8A-4147-A177-3AD203B41FA5}">
                      <a16:colId xmlns:a16="http://schemas.microsoft.com/office/drawing/2014/main" val="4195826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Equitable Identification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Highly Effective Student Supports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Job Embedded Professional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Donna 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Brad Brunswick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Maggie Gunnerson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Christina Gulley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Jennifer Detmar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Dianna Jones Manley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3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Jackie Rausch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TK Kuykendall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David Moss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9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Sylvia Rimm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Jeanne Osterfeld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Kathleen Poe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8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Amy Rossler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Sara Watson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Carrie Sanchez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22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Ann Sheldon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Brad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Elizabeth Deuer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68304"/>
                  </a:ext>
                </a:extLst>
              </a:tr>
              <a:tr h="285932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Carissa Spitzer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Denise Cooley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Kylie Duskey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0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Frank Sansosti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Katie Baker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Kristin Barker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2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Kathleen Terapak</a:t>
                      </a:r>
                      <a:endParaRPr lang="en-US" sz="2500" err="1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Tiffany Buchanan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Denise Toler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6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Heidi Bollin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Toni Lindblade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Deborah Glynn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Jenni 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Thomas Lish-Brown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Jennifer Kopcak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6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Christine Reeves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/>
                        </a:rPr>
                        <a:t>Kimberly McCormick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4769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69D48-2C06-3E2C-3092-96216A88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F21E-3388-3F00-E5E6-7E9DA4A5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Workgroup 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A4137-ECF6-143A-794F-BE710B99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51434"/>
            <a:ext cx="13167360" cy="5431156"/>
          </a:xfrm>
        </p:spPr>
        <p:txBody>
          <a:bodyPr vert="horz" lIns="0" tIns="0" rIns="0" bIns="0" rtlCol="0" anchor="ctr" anchorCtr="0">
            <a:noAutofit/>
          </a:bodyPr>
          <a:lstStyle/>
          <a:p>
            <a:pPr marL="742950" indent="-742950">
              <a:buAutoNum type="arabicPeriod"/>
            </a:pPr>
            <a:r>
              <a:rPr lang="en-US"/>
              <a:t>What are the identified best practices based on research?</a:t>
            </a:r>
          </a:p>
          <a:p>
            <a:pPr marL="742950" indent="-742950">
              <a:buAutoNum type="arabicPeriod"/>
            </a:pPr>
            <a:r>
              <a:rPr lang="en-US"/>
              <a:t>Which of these do you see that are currently being successfully implemented in Ohio?</a:t>
            </a:r>
          </a:p>
          <a:p>
            <a:pPr marL="742950" indent="-742950">
              <a:buAutoNum type="arabicPeriod"/>
            </a:pPr>
            <a:r>
              <a:rPr lang="en-US"/>
              <a:t>What are the opportunities for change?</a:t>
            </a:r>
          </a:p>
          <a:p>
            <a:pPr marL="742950" indent="-742950">
              <a:buAutoNum type="arabicPeriod"/>
            </a:pPr>
            <a:r>
              <a:rPr lang="en-US"/>
              <a:t>Which of these opportunities for change should be prioritized?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1FF3C-A8A9-264E-C557-E1C31180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464054"/>
            <a:ext cx="13167360" cy="738664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Lunch </a:t>
            </a:r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14735"/>
            <a:ext cx="13167360" cy="1354217"/>
          </a:xfrm>
        </p:spPr>
        <p:txBody>
          <a:bodyPr/>
          <a:lstStyle/>
          <a:p>
            <a:r>
              <a:rPr lang="en-US" sz="880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FF60-A389-1F19-9C83-A43F2D2C9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805"/>
            <a:ext cx="14630400" cy="7559040"/>
          </a:xfrm>
          <a:noFill/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419026"/>
            <a:ext cx="13167360" cy="738664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Workgroup Breakouts, continued</a:t>
            </a:r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419026"/>
            <a:ext cx="13167360" cy="738664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Debrief</a:t>
            </a:r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32239"/>
            <a:ext cx="13803086" cy="7879080"/>
          </a:xfrm>
        </p:spPr>
        <p:txBody>
          <a:bodyPr/>
          <a:lstStyle/>
          <a:p>
            <a:pPr lvl="2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VPA Rubric Content Area Experts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Closing Comments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Proposed Meeting Dates – 4 times a year, 10:00 a.m. – 2:00 p.m.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September 20, 2023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	•  December 6, 2023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	•  February 28, 2024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	•  April 24, 2024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Adjourn</a:t>
            </a:r>
            <a:b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790-3632-B4B3-60FA-16F1E3879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3" y="1794690"/>
            <a:ext cx="13167360" cy="830997"/>
          </a:xfrm>
        </p:spPr>
        <p:txBody>
          <a:bodyPr/>
          <a:lstStyle/>
          <a:p>
            <a:r>
              <a:rPr lang="en-US" sz="5400">
                <a:solidFill>
                  <a:srgbClr val="535151"/>
                </a:solidFill>
              </a:rPr>
              <a:t>@OH</a:t>
            </a:r>
            <a:r>
              <a:rPr lang="en-US" sz="5400" baseline="0">
                <a:solidFill>
                  <a:srgbClr val="535151"/>
                </a:solidFill>
              </a:rPr>
              <a:t>Education</a:t>
            </a:r>
            <a:endParaRPr lang="en-US" sz="5400">
              <a:solidFill>
                <a:srgbClr val="53515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A0F6-1B8A-41B6-88AE-64703E00D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271D1D-C437-014E-9AD5-8E23847ED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5095" y="370504"/>
            <a:ext cx="14630400" cy="1956594"/>
            <a:chOff x="25939" y="350539"/>
            <a:chExt cx="14630400" cy="1956594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C8F95C-2A63-4643-88BE-9198D5E64AB8}"/>
                </a:ext>
              </a:extLst>
            </p:cNvPr>
            <p:cNvSpPr/>
            <p:nvPr/>
          </p:nvSpPr>
          <p:spPr>
            <a:xfrm>
              <a:off x="25939" y="350539"/>
              <a:ext cx="14630400" cy="16299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CDF013-111E-BC47-8BBE-8417486E809E}"/>
                </a:ext>
              </a:extLst>
            </p:cNvPr>
            <p:cNvSpPr/>
            <p:nvPr/>
          </p:nvSpPr>
          <p:spPr>
            <a:xfrm>
              <a:off x="4515338" y="176165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0116F3-539D-4D4D-96D5-AC2D569D32CB}"/>
                </a:ext>
              </a:extLst>
            </p:cNvPr>
            <p:cNvSpPr/>
            <p:nvPr/>
          </p:nvSpPr>
          <p:spPr>
            <a:xfrm>
              <a:off x="11457898" y="186941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7">
            <a:extLst>
              <a:ext uri="{FF2B5EF4-FFF2-40B4-BE49-F238E27FC236}">
                <a16:creationId xmlns:a16="http://schemas.microsoft.com/office/drawing/2014/main" id="{D617C388-50F8-4E06-AED9-3D1D2AE7D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13" y="598072"/>
            <a:ext cx="933450" cy="93345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623A2FA0-94B4-4F29-9794-3A502600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82" y="591414"/>
            <a:ext cx="942975" cy="942975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E122F859-9F7F-4591-BCEA-B8407E8F4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13" y="589194"/>
            <a:ext cx="952500" cy="95250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F5D00FE4-CBF7-4906-9A71-1D633003F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99" y="598072"/>
            <a:ext cx="933450" cy="933450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6D0281BA-67FB-4198-8A03-23C37CE49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607" y="593633"/>
            <a:ext cx="942975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E381C-FDAB-3A3A-62F4-23F8A7A64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5" y="2885360"/>
            <a:ext cx="14740590" cy="51520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6F7423-5E7D-C006-D70E-D34766942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095" y="14125"/>
            <a:ext cx="14685495" cy="319207"/>
          </a:xfrm>
          <a:prstGeom prst="rect">
            <a:avLst/>
          </a:prstGeom>
          <a:solidFill>
            <a:srgbClr val="EFEB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202286"/>
            <a:ext cx="13167360" cy="1231106"/>
          </a:xfrm>
        </p:spPr>
        <p:txBody>
          <a:bodyPr/>
          <a:lstStyle/>
          <a:p>
            <a:r>
              <a:rPr lang="en-US" sz="8000"/>
              <a:t>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6F7E-20A4-5B28-87AC-B51AE3F8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657600"/>
            <a:ext cx="13167360" cy="328213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25886"/>
            <a:ext cx="13167360" cy="738664"/>
          </a:xfrm>
        </p:spPr>
        <p:txBody>
          <a:bodyPr/>
          <a:lstStyle/>
          <a:p>
            <a:pPr algn="l"/>
            <a:r>
              <a:rPr lang="en-US" sz="4800"/>
              <a:t>February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6F7E-20A4-5B28-87AC-B51AE3F8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657600"/>
            <a:ext cx="13167360" cy="328213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11" descr="Chart, bar chart">
            <a:extLst>
              <a:ext uri="{FF2B5EF4-FFF2-40B4-BE49-F238E27FC236}">
                <a16:creationId xmlns:a16="http://schemas.microsoft.com/office/drawing/2014/main" id="{42DA12EC-EE98-6CA3-7BCA-C60F2863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61"/>
            <a:ext cx="14630400" cy="69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42581"/>
            <a:ext cx="13167360" cy="1015663"/>
          </a:xfrm>
        </p:spPr>
        <p:txBody>
          <a:bodyPr/>
          <a:lstStyle/>
          <a:p>
            <a:r>
              <a:rPr lang="en-US" sz="6600"/>
              <a:t>Meeting Norms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73BD23-90E9-3809-F5A2-450B578C59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1920" y="1746250"/>
            <a:ext cx="12345534" cy="473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Pausing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Paraphrasing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Asking Questions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Putting Ideas on the Table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Providing Data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Paying Attention to Self and Others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Presuming Positive Intentions</a:t>
            </a:r>
          </a:p>
        </p:txBody>
      </p:sp>
    </p:spTree>
    <p:extLst>
      <p:ext uri="{BB962C8B-B14F-4D97-AF65-F5344CB8AC3E}">
        <p14:creationId xmlns:p14="http://schemas.microsoft.com/office/powerpoint/2010/main" val="18573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42581"/>
            <a:ext cx="13167360" cy="1015663"/>
          </a:xfrm>
        </p:spPr>
        <p:txBody>
          <a:bodyPr/>
          <a:lstStyle/>
          <a:p>
            <a:r>
              <a:rPr lang="en-US" sz="660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73BD23-90E9-3809-F5A2-450B578C59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0094" y="1746250"/>
            <a:ext cx="131673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February Meeting Feedback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Approve February Minutes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Public Comment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Chair-Elect Vote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Strategic Plan Update/Status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Workgroup Breakouts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Workgroup Breakouts continued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Debrief, Next Steps, Closing Comments, FY24 Dates</a:t>
            </a:r>
          </a:p>
        </p:txBody>
      </p:sp>
    </p:spTree>
    <p:extLst>
      <p:ext uri="{BB962C8B-B14F-4D97-AF65-F5344CB8AC3E}">
        <p14:creationId xmlns:p14="http://schemas.microsoft.com/office/powerpoint/2010/main" val="9981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42581"/>
            <a:ext cx="13167360" cy="1231106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aspects of this meeting were particularly good?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5FB85-6B6F-501A-0B7B-BC9B09176B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1520" y="1079119"/>
            <a:ext cx="131667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truly enjoyed having the guest presenter tell us about our state &amp; trends data. His perspective on creating equity in our programs has been very insightful.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enjoyed the rich discussion regarding local norms. I feel much more informed about this concept. 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enjoyed the working sessions after lunch in our strategic plan groups. As a new member it was good to collaborate and get to know our group members. 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like hearing others' perspectives about how their districts handle gifted programming.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presentation from Dr Peters was very useful in helping me understand the potential benefits (but also limits) of different kinds of norms as applied to Ohio. I appreciated his honesty about where school norms could make a difference and where they probably won't have much of an effect. And also about the likely consequences for instructional strategies. It was very illuminating!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passion and expertise in the room.  The opportunity to think deeply about complex choices.</a:t>
            </a:r>
          </a:p>
        </p:txBody>
      </p:sp>
    </p:spTree>
    <p:extLst>
      <p:ext uri="{BB962C8B-B14F-4D97-AF65-F5344CB8AC3E}">
        <p14:creationId xmlns:p14="http://schemas.microsoft.com/office/powerpoint/2010/main" val="21134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42581"/>
            <a:ext cx="13167360" cy="1231106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aspects of this meeting need improvement?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6F7E-20A4-5B28-87AC-B51AE3F8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53768"/>
            <a:ext cx="13167360" cy="4737453"/>
          </a:xfrm>
        </p:spPr>
        <p:txBody>
          <a:bodyPr/>
          <a:lstStyle/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think we need more time to work in our focused groups.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sure we need to break for lunch if we are only meeting for four hours. Would rather do a working lunch and have more time in groups 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thought the meeting was great, but it would be fantastic to have projectors for each subcommittee or at least some large chart paper to work with. 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Clearer direction in the small groups.</a:t>
            </a:r>
          </a:p>
          <a:p>
            <a:pPr marL="274320" marR="0" lvl="0" indent="-274320" algn="l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like a short break for people to grab food and then have more working group time. 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015E-0807-1379-52F1-6DC6C3FF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42581"/>
            <a:ext cx="13167360" cy="1846659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you have any suggestions or additional comments about this meeting?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05FAF-68B4-9E8C-F7F1-FFFB80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035EBE-FB48-6B3B-C9F7-70C264240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17224"/>
            <a:ext cx="13493766" cy="5145665"/>
          </a:xfrm>
        </p:spPr>
        <p:txBody>
          <a:bodyPr/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</a:rPr>
              <a:t>I guess with the extension of the revised code, adding to the focused group time would be nice. Maybe even have our focused work time &amp; then have more time to understand what other groups are doing and have the ability to gather &amp; share feedback among all groups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</a:rPr>
              <a:t>It may be worthwhile to reach out to some of the former GAC members about re-joining committee work. Some that I have spoken with did not know it was an option to continue to work on committees.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</a:rPr>
              <a:t>Perhaps since there are 4 meetings - we could hold them regionally and maybe have council members host at their school/district.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</a:rPr>
              <a:t>Keep up the good work! Maybe we can think more about moving to three meetings instead of four next year since we spend more time driving than actually meeting. 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</a:rPr>
              <a:t>I think the 4-hour format, 4 times a year is as optimal as possible.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</a:rPr>
              <a:t>Disappointed that the timeline has been delayed 6 months.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796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screen Template 1" id="{4A2DADD9-A57A-4565-B70B-EB116DBA8D1C}" vid="{040AD883-CDE0-497E-BD85-56F33ADCB5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7BA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template" id="{8F9D1EE2-C55D-4222-8E6F-48B5B4CC0A1A}" vid="{AAA35A87-9DAE-4A5E-8391-7D0FC8CB6D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688CB786C8F448536572D4FCD883F" ma:contentTypeVersion="11" ma:contentTypeDescription="Create a new document." ma:contentTypeScope="" ma:versionID="012cc4d51871026edeae6da3cf1702d7">
  <xsd:schema xmlns:xsd="http://www.w3.org/2001/XMLSchema" xmlns:xs="http://www.w3.org/2001/XMLSchema" xmlns:p="http://schemas.microsoft.com/office/2006/metadata/properties" xmlns:ns2="afdcdb60-fb81-4fa6-a637-b38388d102ef" xmlns:ns3="149dd49f-01b0-4c9e-bd75-cefe4cddab4b" targetNamespace="http://schemas.microsoft.com/office/2006/metadata/properties" ma:root="true" ma:fieldsID="210871cdc0c03c6f4acfd7df8e537d1b" ns2:_="" ns3:_="">
    <xsd:import namespace="afdcdb60-fb81-4fa6-a637-b38388d102ef"/>
    <xsd:import namespace="149dd49f-01b0-4c9e-bd75-cefe4cddab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cdb60-fb81-4fa6-a637-b38388d102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dd49f-01b0-4c9e-bd75-cefe4cdda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dcdb60-fb81-4fa6-a637-b38388d102ef">
      <UserInfo>
        <DisplayName>Arledge, Elizabeth</DisplayName>
        <AccountId>4378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F90C8B3-D973-447D-885F-36B6C1CA9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73AF8-2A1F-499B-8944-5F96FDB92FB0}">
  <ds:schemaRefs>
    <ds:schemaRef ds:uri="149dd49f-01b0-4c9e-bd75-cefe4cddab4b"/>
    <ds:schemaRef ds:uri="afdcdb60-fb81-4fa6-a637-b38388d1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9CF0C6-8BD9-474F-8C5A-85DE6E6A1AF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5B47231-DCB6-4740-AF68-2D7BC9EA8043}">
  <ds:schemaRefs>
    <ds:schemaRef ds:uri="4e053fdf-e305-49c8-9895-e6bf798d9ac4"/>
    <ds:schemaRef ds:uri="6eb72285-8b54-4dd2-8b7b-8f9d47563ef6"/>
    <ds:schemaRef ds:uri="afdcdb60-fb81-4fa6-a637-b38388d102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Office PowerPoint</Application>
  <PresentationFormat>Custom</PresentationFormat>
  <Paragraphs>139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Office Theme</vt:lpstr>
      <vt:lpstr>Office Theme</vt:lpstr>
      <vt:lpstr>Office Theme</vt:lpstr>
      <vt:lpstr>Gifted Advisory Council</vt:lpstr>
      <vt:lpstr>Welcome</vt:lpstr>
      <vt:lpstr>Roll Call</vt:lpstr>
      <vt:lpstr>February Feedback</vt:lpstr>
      <vt:lpstr>Meeting Norms</vt:lpstr>
      <vt:lpstr>Agenda</vt:lpstr>
      <vt:lpstr>What aspects of this meeting were particularly good? </vt:lpstr>
      <vt:lpstr>What aspects of this meeting need improvement? </vt:lpstr>
      <vt:lpstr>Do you have any suggestions or additional comments about this meeting? </vt:lpstr>
      <vt:lpstr> Approve February 2023 Minutes </vt:lpstr>
      <vt:lpstr>Public Comment</vt:lpstr>
      <vt:lpstr>Chair Elect Vote</vt:lpstr>
      <vt:lpstr>Strategic Plan Update/Status</vt:lpstr>
      <vt:lpstr>Revised Target Deadlines</vt:lpstr>
      <vt:lpstr>Revised Target Deadlines, continued</vt:lpstr>
      <vt:lpstr>Workgroup Breakouts</vt:lpstr>
      <vt:lpstr>Workgroup Assignments</vt:lpstr>
      <vt:lpstr>Workgroup Guiding Questions</vt:lpstr>
      <vt:lpstr>Lunch </vt:lpstr>
      <vt:lpstr>Workgroup Breakouts, continued</vt:lpstr>
      <vt:lpstr>Debrief</vt:lpstr>
      <vt:lpstr>Next Steps  VPA Rubric Content Area Experts  Closing Comments  Proposed Meeting Dates – 4 times a year, 10:00 a.m. – 2:00 p.m.  •  September 20, 2023  •  December 6, 2023  •  February 28, 2024  •  April 24, 2024  Adjourn  </vt:lpstr>
      <vt:lpstr>@OHEducation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Eberly, Chad</dc:creator>
  <cp:lastModifiedBy>Arledge, Elizabeth</cp:lastModifiedBy>
  <cp:revision>1</cp:revision>
  <dcterms:created xsi:type="dcterms:W3CDTF">2023-02-03T19:40:08Z</dcterms:created>
  <dcterms:modified xsi:type="dcterms:W3CDTF">2023-05-20T19:38:05Z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0x010100DD7688CB786C8F448536572D4FCD883F</vt:lpwstr>
  </property>
  <property fmtid="{D5CDD505-2E9C-101B-9397-08002B2CF9AE}" pid="3" name="Order">
    <vt:r8>1824700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ColorHex">
    <vt:lpwstr/>
  </property>
  <property fmtid="{D5CDD505-2E9C-101B-9397-08002B2CF9AE}" pid="12" name="_Emoji">
    <vt:lpwstr/>
  </property>
  <property fmtid="{D5CDD505-2E9C-101B-9397-08002B2CF9AE}" pid="13" name="_ColorTag">
    <vt:lpwstr/>
  </property>
</Properties>
</file>