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89" r:id="rId6"/>
    <p:sldId id="290" r:id="rId7"/>
    <p:sldId id="293" r:id="rId8"/>
    <p:sldId id="295" r:id="rId9"/>
    <p:sldId id="291" r:id="rId10"/>
    <p:sldId id="292" r:id="rId11"/>
    <p:sldId id="296" r:id="rId12"/>
    <p:sldId id="294" r:id="rId13"/>
    <p:sldId id="298" r:id="rId14"/>
    <p:sldId id="299" r:id="rId15"/>
    <p:sldId id="302" r:id="rId16"/>
    <p:sldId id="300" r:id="rId17"/>
    <p:sldId id="287" r:id="rId18"/>
    <p:sldId id="301" r:id="rId19"/>
    <p:sldId id="288" r:id="rId20"/>
    <p:sldId id="265" r:id="rId21"/>
    <p:sldId id="30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5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D3A"/>
    <a:srgbClr val="E2DEDA"/>
    <a:srgbClr val="73A4CC"/>
    <a:srgbClr val="83A2CA"/>
    <a:srgbClr val="CD0920"/>
    <a:srgbClr val="C0DB37"/>
    <a:srgbClr val="04028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1" autoAdjust="0"/>
    <p:restoredTop sz="79548" autoAdjust="0"/>
  </p:normalViewPr>
  <p:slideViewPr>
    <p:cSldViewPr snapToGrid="0" snapToObjects="1">
      <p:cViewPr varScale="1">
        <p:scale>
          <a:sx n="75" d="100"/>
          <a:sy n="75" d="100"/>
        </p:scale>
        <p:origin x="169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306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A17FE9-31CF-40B8-848E-53A484B9AFBF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447F228-4019-4642-98D9-72F052D49690}">
      <dgm:prSet custT="1"/>
      <dgm:spPr/>
      <dgm:t>
        <a:bodyPr/>
        <a:lstStyle/>
        <a:p>
          <a:pPr rtl="0"/>
          <a:r>
            <a:rPr lang="en-US" sz="3600" dirty="0" smtClean="0">
              <a:latin typeface="Arial" panose="020B0604020202020204" pitchFamily="34" charset="0"/>
              <a:cs typeface="Arial" panose="020B0604020202020204" pitchFamily="34" charset="0"/>
            </a:rPr>
            <a:t>Recall</a:t>
          </a:r>
          <a:r>
            <a:rPr lang="en-US" sz="4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smtClean="0">
              <a:latin typeface="Arial" panose="020B0604020202020204" pitchFamily="34" charset="0"/>
              <a:cs typeface="Arial" panose="020B0604020202020204" pitchFamily="34" charset="0"/>
            </a:rPr>
            <a:t>facts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63A87D-1CCF-4981-9E62-B116FC2F0DDE}" type="parTrans" cxnId="{3B5ED755-ACC4-4A30-A46C-FA5E4D557D84}">
      <dgm:prSet/>
      <dgm:spPr/>
      <dgm:t>
        <a:bodyPr/>
        <a:lstStyle/>
        <a:p>
          <a:endParaRPr lang="en-US"/>
        </a:p>
      </dgm:t>
    </dgm:pt>
    <dgm:pt modelId="{2295164C-5722-465B-A1C4-84A9312C9975}" type="sibTrans" cxnId="{3B5ED755-ACC4-4A30-A46C-FA5E4D557D84}">
      <dgm:prSet/>
      <dgm:spPr/>
      <dgm:t>
        <a:bodyPr/>
        <a:lstStyle/>
        <a:p>
          <a:endParaRPr lang="en-US"/>
        </a:p>
      </dgm:t>
    </dgm:pt>
    <dgm:pt modelId="{43F47848-E10E-4DD5-9A84-1B97CFA01D38}">
      <dgm:prSet custT="1"/>
      <dgm:spPr/>
      <dgm:t>
        <a:bodyPr/>
        <a:lstStyle/>
        <a:p>
          <a:pPr rtl="0"/>
          <a:r>
            <a:rPr lang="en-US" sz="3600" dirty="0" smtClean="0">
              <a:latin typeface="Arial" panose="020B0604020202020204" pitchFamily="34" charset="0"/>
              <a:cs typeface="Arial" panose="020B0604020202020204" pitchFamily="34" charset="0"/>
            </a:rPr>
            <a:t>One-step problem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88391B-6F82-4A46-8413-7BBE0A7FB4E1}" type="parTrans" cxnId="{4A2E4720-9755-460D-96C9-EB063FDA1478}">
      <dgm:prSet/>
      <dgm:spPr/>
      <dgm:t>
        <a:bodyPr/>
        <a:lstStyle/>
        <a:p>
          <a:endParaRPr lang="en-US"/>
        </a:p>
      </dgm:t>
    </dgm:pt>
    <dgm:pt modelId="{A15CCBB1-6AD2-4B0B-89EE-6015897128CF}" type="sibTrans" cxnId="{4A2E4720-9755-460D-96C9-EB063FDA1478}">
      <dgm:prSet/>
      <dgm:spPr/>
      <dgm:t>
        <a:bodyPr/>
        <a:lstStyle/>
        <a:p>
          <a:endParaRPr lang="en-US"/>
        </a:p>
      </dgm:t>
    </dgm:pt>
    <dgm:pt modelId="{15120400-A257-4576-84FD-D72EFC2422A1}">
      <dgm:prSet custT="1"/>
      <dgm:spPr/>
      <dgm:t>
        <a:bodyPr/>
        <a:lstStyle/>
        <a:p>
          <a:pPr rtl="0"/>
          <a:r>
            <a:rPr lang="en-US" sz="3600" dirty="0" smtClean="0">
              <a:latin typeface="Arial" panose="020B0604020202020204" pitchFamily="34" charset="0"/>
              <a:cs typeface="Arial" panose="020B0604020202020204" pitchFamily="34" charset="0"/>
            </a:rPr>
            <a:t>Apply a formula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FB88B0-5F90-4500-94D3-CFBA93F366C0}" type="parTrans" cxnId="{9E02EB26-226A-44D9-822A-14A9F83F8ED5}">
      <dgm:prSet/>
      <dgm:spPr/>
      <dgm:t>
        <a:bodyPr/>
        <a:lstStyle/>
        <a:p>
          <a:endParaRPr lang="en-US"/>
        </a:p>
      </dgm:t>
    </dgm:pt>
    <dgm:pt modelId="{94DDA7AB-8E9E-490B-AFA5-144B511FC6C7}" type="sibTrans" cxnId="{9E02EB26-226A-44D9-822A-14A9F83F8ED5}">
      <dgm:prSet/>
      <dgm:spPr/>
      <dgm:t>
        <a:bodyPr/>
        <a:lstStyle/>
        <a:p>
          <a:endParaRPr lang="en-US"/>
        </a:p>
      </dgm:t>
    </dgm:pt>
    <dgm:pt modelId="{CB910BA7-724C-4A8E-A09B-978DE9EF99BE}">
      <dgm:prSet custT="1"/>
      <dgm:spPr/>
      <dgm:t>
        <a:bodyPr/>
        <a:lstStyle/>
        <a:p>
          <a:pPr rtl="0"/>
          <a:r>
            <a:rPr lang="en-US" sz="3600" dirty="0" smtClean="0">
              <a:latin typeface="Arial" panose="020B0604020202020204" pitchFamily="34" charset="0"/>
              <a:cs typeface="Arial" panose="020B0604020202020204" pitchFamily="34" charset="0"/>
            </a:rPr>
            <a:t>Retrieve information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3A0004-D5A0-42BC-BA97-95202A78CC65}" type="parTrans" cxnId="{E1B54006-5CBB-4595-B09C-1AC7D1F683CC}">
      <dgm:prSet/>
      <dgm:spPr/>
      <dgm:t>
        <a:bodyPr/>
        <a:lstStyle/>
        <a:p>
          <a:endParaRPr lang="en-US"/>
        </a:p>
      </dgm:t>
    </dgm:pt>
    <dgm:pt modelId="{570D586E-7314-41DA-B78A-FB38FB4D0CDC}" type="sibTrans" cxnId="{E1B54006-5CBB-4595-B09C-1AC7D1F683CC}">
      <dgm:prSet/>
      <dgm:spPr/>
      <dgm:t>
        <a:bodyPr/>
        <a:lstStyle/>
        <a:p>
          <a:endParaRPr lang="en-US"/>
        </a:p>
      </dgm:t>
    </dgm:pt>
    <dgm:pt modelId="{1D3D1097-B582-4E72-9B04-1D6B9DBAE26E}">
      <dgm:prSet custT="1"/>
      <dgm:spPr/>
      <dgm:t>
        <a:bodyPr/>
        <a:lstStyle/>
        <a:p>
          <a:pPr rtl="0"/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677583-45C1-4CF8-8C2C-F1D21E3F387C}" type="parTrans" cxnId="{63B2463F-294D-454A-8FC3-87D1A3037971}">
      <dgm:prSet/>
      <dgm:spPr/>
      <dgm:t>
        <a:bodyPr/>
        <a:lstStyle/>
        <a:p>
          <a:endParaRPr lang="en-US"/>
        </a:p>
      </dgm:t>
    </dgm:pt>
    <dgm:pt modelId="{8BD3AC49-9013-4536-BFA2-2913DA00C83A}" type="sibTrans" cxnId="{63B2463F-294D-454A-8FC3-87D1A3037971}">
      <dgm:prSet/>
      <dgm:spPr/>
      <dgm:t>
        <a:bodyPr/>
        <a:lstStyle/>
        <a:p>
          <a:endParaRPr lang="en-US"/>
        </a:p>
      </dgm:t>
    </dgm:pt>
    <dgm:pt modelId="{235E0C27-3079-44A9-9025-ED2E0D9D49B2}" type="pres">
      <dgm:prSet presAssocID="{25A17FE9-31CF-40B8-848E-53A484B9AFBF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AD82ACB5-9E0F-463B-8A2C-A38BC938F6AB}" type="pres">
      <dgm:prSet presAssocID="{F447F228-4019-4642-98D9-72F052D49690}" presName="noChildren" presStyleCnt="0"/>
      <dgm:spPr/>
    </dgm:pt>
    <dgm:pt modelId="{15F9D630-1B23-4C7B-8636-0B16FD06A761}" type="pres">
      <dgm:prSet presAssocID="{F447F228-4019-4642-98D9-72F052D49690}" presName="gap" presStyleCnt="0"/>
      <dgm:spPr/>
    </dgm:pt>
    <dgm:pt modelId="{B294ACF5-FB4A-42D1-9EDE-6181C1BC9B65}" type="pres">
      <dgm:prSet presAssocID="{F447F228-4019-4642-98D9-72F052D49690}" presName="medCircle2" presStyleLbl="vennNode1" presStyleIdx="0" presStyleCnt="5"/>
      <dgm:spPr/>
    </dgm:pt>
    <dgm:pt modelId="{E4C10D02-F537-466E-928D-14A30006FC76}" type="pres">
      <dgm:prSet presAssocID="{F447F228-4019-4642-98D9-72F052D49690}" presName="txLvlOnly1" presStyleLbl="revTx" presStyleIdx="0" presStyleCnt="5"/>
      <dgm:spPr/>
      <dgm:t>
        <a:bodyPr/>
        <a:lstStyle/>
        <a:p>
          <a:endParaRPr lang="en-US"/>
        </a:p>
      </dgm:t>
    </dgm:pt>
    <dgm:pt modelId="{C9256376-65BC-4589-B48F-276ED74FFFE4}" type="pres">
      <dgm:prSet presAssocID="{43F47848-E10E-4DD5-9A84-1B97CFA01D38}" presName="noChildren" presStyleCnt="0"/>
      <dgm:spPr/>
    </dgm:pt>
    <dgm:pt modelId="{24B0F1A0-DAD2-4C20-A9DF-64C0D5C1C2DB}" type="pres">
      <dgm:prSet presAssocID="{43F47848-E10E-4DD5-9A84-1B97CFA01D38}" presName="gap" presStyleCnt="0"/>
      <dgm:spPr/>
    </dgm:pt>
    <dgm:pt modelId="{54756B1B-3ED5-401C-971C-1089BDA394E1}" type="pres">
      <dgm:prSet presAssocID="{43F47848-E10E-4DD5-9A84-1B97CFA01D38}" presName="medCircle2" presStyleLbl="vennNode1" presStyleIdx="1" presStyleCnt="5"/>
      <dgm:spPr/>
    </dgm:pt>
    <dgm:pt modelId="{1136FD9F-B8D9-4A1D-A3A2-12CBBECB8C46}" type="pres">
      <dgm:prSet presAssocID="{43F47848-E10E-4DD5-9A84-1B97CFA01D38}" presName="txLvlOnly1" presStyleLbl="revTx" presStyleIdx="1" presStyleCnt="5"/>
      <dgm:spPr/>
      <dgm:t>
        <a:bodyPr/>
        <a:lstStyle/>
        <a:p>
          <a:endParaRPr lang="en-US"/>
        </a:p>
      </dgm:t>
    </dgm:pt>
    <dgm:pt modelId="{6BBD5FC0-AFA0-4DFF-9D33-6594A8BF0907}" type="pres">
      <dgm:prSet presAssocID="{15120400-A257-4576-84FD-D72EFC2422A1}" presName="noChildren" presStyleCnt="0"/>
      <dgm:spPr/>
    </dgm:pt>
    <dgm:pt modelId="{30FA6CA8-756B-47A1-A604-9A017CD7F6AA}" type="pres">
      <dgm:prSet presAssocID="{15120400-A257-4576-84FD-D72EFC2422A1}" presName="gap" presStyleCnt="0"/>
      <dgm:spPr/>
    </dgm:pt>
    <dgm:pt modelId="{5BFC3ECB-E485-4970-9AA2-2D2AD04B7C44}" type="pres">
      <dgm:prSet presAssocID="{15120400-A257-4576-84FD-D72EFC2422A1}" presName="medCircle2" presStyleLbl="vennNode1" presStyleIdx="2" presStyleCnt="5"/>
      <dgm:spPr/>
    </dgm:pt>
    <dgm:pt modelId="{5BB4D8A4-3824-4119-BE3B-5356C36D25E2}" type="pres">
      <dgm:prSet presAssocID="{15120400-A257-4576-84FD-D72EFC2422A1}" presName="txLvlOnly1" presStyleLbl="revTx" presStyleIdx="2" presStyleCnt="5"/>
      <dgm:spPr/>
      <dgm:t>
        <a:bodyPr/>
        <a:lstStyle/>
        <a:p>
          <a:endParaRPr lang="en-US"/>
        </a:p>
      </dgm:t>
    </dgm:pt>
    <dgm:pt modelId="{C1E6B381-3B0F-46B3-9F25-528EA0F41272}" type="pres">
      <dgm:prSet presAssocID="{CB910BA7-724C-4A8E-A09B-978DE9EF99BE}" presName="noChildren" presStyleCnt="0"/>
      <dgm:spPr/>
    </dgm:pt>
    <dgm:pt modelId="{BFF2682C-EF45-4BF4-AB9D-BA77488BDB1D}" type="pres">
      <dgm:prSet presAssocID="{CB910BA7-724C-4A8E-A09B-978DE9EF99BE}" presName="gap" presStyleCnt="0"/>
      <dgm:spPr/>
    </dgm:pt>
    <dgm:pt modelId="{EC7443D3-EDBA-4E26-8670-46DBFB65FDF2}" type="pres">
      <dgm:prSet presAssocID="{CB910BA7-724C-4A8E-A09B-978DE9EF99BE}" presName="medCircle2" presStyleLbl="vennNode1" presStyleIdx="3" presStyleCnt="5"/>
      <dgm:spPr/>
    </dgm:pt>
    <dgm:pt modelId="{DB372856-641F-47E2-8C3D-2AAAACE9164A}" type="pres">
      <dgm:prSet presAssocID="{CB910BA7-724C-4A8E-A09B-978DE9EF99BE}" presName="txLvlOnly1" presStyleLbl="revTx" presStyleIdx="3" presStyleCnt="5"/>
      <dgm:spPr/>
      <dgm:t>
        <a:bodyPr/>
        <a:lstStyle/>
        <a:p>
          <a:endParaRPr lang="en-US"/>
        </a:p>
      </dgm:t>
    </dgm:pt>
    <dgm:pt modelId="{0F37462F-77BE-417D-969D-1DA91885F50F}" type="pres">
      <dgm:prSet presAssocID="{1D3D1097-B582-4E72-9B04-1D6B9DBAE26E}" presName="noChildren" presStyleCnt="0"/>
      <dgm:spPr/>
    </dgm:pt>
    <dgm:pt modelId="{0F440CB7-FE44-4BE4-8BE2-A64DDC94405B}" type="pres">
      <dgm:prSet presAssocID="{1D3D1097-B582-4E72-9B04-1D6B9DBAE26E}" presName="gap" presStyleCnt="0"/>
      <dgm:spPr/>
    </dgm:pt>
    <dgm:pt modelId="{84856DCA-A61F-421A-ADDA-329AE6727D72}" type="pres">
      <dgm:prSet presAssocID="{1D3D1097-B582-4E72-9B04-1D6B9DBAE26E}" presName="medCircle2" presStyleLbl="vennNode1" presStyleIdx="4" presStyleCnt="5"/>
      <dgm:spPr/>
    </dgm:pt>
    <dgm:pt modelId="{E93BEB9F-8FD6-4354-940B-5A7AD82027CC}" type="pres">
      <dgm:prSet presAssocID="{1D3D1097-B582-4E72-9B04-1D6B9DBAE26E}" presName="txLvlOnly1" presStyleLbl="revTx" presStyleIdx="4" presStyleCnt="5"/>
      <dgm:spPr/>
      <dgm:t>
        <a:bodyPr/>
        <a:lstStyle/>
        <a:p>
          <a:endParaRPr lang="en-US"/>
        </a:p>
      </dgm:t>
    </dgm:pt>
  </dgm:ptLst>
  <dgm:cxnLst>
    <dgm:cxn modelId="{4891EE80-0C4C-4577-BE25-2CB83F89A59B}" type="presOf" srcId="{25A17FE9-31CF-40B8-848E-53A484B9AFBF}" destId="{235E0C27-3079-44A9-9025-ED2E0D9D49B2}" srcOrd="0" destOrd="0" presId="urn:microsoft.com/office/officeart/2008/layout/VerticalCircleList"/>
    <dgm:cxn modelId="{4166541C-D7E7-44EF-BF2B-D0EF004A748B}" type="presOf" srcId="{43F47848-E10E-4DD5-9A84-1B97CFA01D38}" destId="{1136FD9F-B8D9-4A1D-A3A2-12CBBECB8C46}" srcOrd="0" destOrd="0" presId="urn:microsoft.com/office/officeart/2008/layout/VerticalCircleList"/>
    <dgm:cxn modelId="{E1B54006-5CBB-4595-B09C-1AC7D1F683CC}" srcId="{25A17FE9-31CF-40B8-848E-53A484B9AFBF}" destId="{CB910BA7-724C-4A8E-A09B-978DE9EF99BE}" srcOrd="3" destOrd="0" parTransId="{3E3A0004-D5A0-42BC-BA97-95202A78CC65}" sibTransId="{570D586E-7314-41DA-B78A-FB38FB4D0CDC}"/>
    <dgm:cxn modelId="{5387C02D-CD6D-4E86-B0A6-7B035E9339DC}" type="presOf" srcId="{15120400-A257-4576-84FD-D72EFC2422A1}" destId="{5BB4D8A4-3824-4119-BE3B-5356C36D25E2}" srcOrd="0" destOrd="0" presId="urn:microsoft.com/office/officeart/2008/layout/VerticalCircleList"/>
    <dgm:cxn modelId="{C2EBA305-F8F1-4D1D-9EC1-473E21DB5D10}" type="presOf" srcId="{1D3D1097-B582-4E72-9B04-1D6B9DBAE26E}" destId="{E93BEB9F-8FD6-4354-940B-5A7AD82027CC}" srcOrd="0" destOrd="0" presId="urn:microsoft.com/office/officeart/2008/layout/VerticalCircleList"/>
    <dgm:cxn modelId="{63B2463F-294D-454A-8FC3-87D1A3037971}" srcId="{25A17FE9-31CF-40B8-848E-53A484B9AFBF}" destId="{1D3D1097-B582-4E72-9B04-1D6B9DBAE26E}" srcOrd="4" destOrd="0" parTransId="{9E677583-45C1-4CF8-8C2C-F1D21E3F387C}" sibTransId="{8BD3AC49-9013-4536-BFA2-2913DA00C83A}"/>
    <dgm:cxn modelId="{6C84C133-6D97-43B8-A366-00B86F9D7F52}" type="presOf" srcId="{CB910BA7-724C-4A8E-A09B-978DE9EF99BE}" destId="{DB372856-641F-47E2-8C3D-2AAAACE9164A}" srcOrd="0" destOrd="0" presId="urn:microsoft.com/office/officeart/2008/layout/VerticalCircleList"/>
    <dgm:cxn modelId="{3B5ED755-ACC4-4A30-A46C-FA5E4D557D84}" srcId="{25A17FE9-31CF-40B8-848E-53A484B9AFBF}" destId="{F447F228-4019-4642-98D9-72F052D49690}" srcOrd="0" destOrd="0" parTransId="{5063A87D-1CCF-4981-9E62-B116FC2F0DDE}" sibTransId="{2295164C-5722-465B-A1C4-84A9312C9975}"/>
    <dgm:cxn modelId="{9E02EB26-226A-44D9-822A-14A9F83F8ED5}" srcId="{25A17FE9-31CF-40B8-848E-53A484B9AFBF}" destId="{15120400-A257-4576-84FD-D72EFC2422A1}" srcOrd="2" destOrd="0" parTransId="{6FFB88B0-5F90-4500-94D3-CFBA93F366C0}" sibTransId="{94DDA7AB-8E9E-490B-AFA5-144B511FC6C7}"/>
    <dgm:cxn modelId="{E7AE79E1-2FE8-4C8A-837A-4697FAB5247F}" type="presOf" srcId="{F447F228-4019-4642-98D9-72F052D49690}" destId="{E4C10D02-F537-466E-928D-14A30006FC76}" srcOrd="0" destOrd="0" presId="urn:microsoft.com/office/officeart/2008/layout/VerticalCircleList"/>
    <dgm:cxn modelId="{4A2E4720-9755-460D-96C9-EB063FDA1478}" srcId="{25A17FE9-31CF-40B8-848E-53A484B9AFBF}" destId="{43F47848-E10E-4DD5-9A84-1B97CFA01D38}" srcOrd="1" destOrd="0" parTransId="{8588391B-6F82-4A46-8413-7BBE0A7FB4E1}" sibTransId="{A15CCBB1-6AD2-4B0B-89EE-6015897128CF}"/>
    <dgm:cxn modelId="{6043FA7A-3586-4814-AC81-8232677F1241}" type="presParOf" srcId="{235E0C27-3079-44A9-9025-ED2E0D9D49B2}" destId="{AD82ACB5-9E0F-463B-8A2C-A38BC938F6AB}" srcOrd="0" destOrd="0" presId="urn:microsoft.com/office/officeart/2008/layout/VerticalCircleList"/>
    <dgm:cxn modelId="{2073366C-6619-4111-846F-E231FC3C98AC}" type="presParOf" srcId="{AD82ACB5-9E0F-463B-8A2C-A38BC938F6AB}" destId="{15F9D630-1B23-4C7B-8636-0B16FD06A761}" srcOrd="0" destOrd="0" presId="urn:microsoft.com/office/officeart/2008/layout/VerticalCircleList"/>
    <dgm:cxn modelId="{1C15F63E-6BBE-488F-929F-EF9CC16DB0F2}" type="presParOf" srcId="{AD82ACB5-9E0F-463B-8A2C-A38BC938F6AB}" destId="{B294ACF5-FB4A-42D1-9EDE-6181C1BC9B65}" srcOrd="1" destOrd="0" presId="urn:microsoft.com/office/officeart/2008/layout/VerticalCircleList"/>
    <dgm:cxn modelId="{87DFE640-8A62-4891-A7F6-4094E84AA5B4}" type="presParOf" srcId="{AD82ACB5-9E0F-463B-8A2C-A38BC938F6AB}" destId="{E4C10D02-F537-466E-928D-14A30006FC76}" srcOrd="2" destOrd="0" presId="urn:microsoft.com/office/officeart/2008/layout/VerticalCircleList"/>
    <dgm:cxn modelId="{5470D43B-1E69-48C1-B4BE-ADCF15DC4C63}" type="presParOf" srcId="{235E0C27-3079-44A9-9025-ED2E0D9D49B2}" destId="{C9256376-65BC-4589-B48F-276ED74FFFE4}" srcOrd="1" destOrd="0" presId="urn:microsoft.com/office/officeart/2008/layout/VerticalCircleList"/>
    <dgm:cxn modelId="{39E0ABC3-9CA0-4BF7-BC41-8A325F0AC837}" type="presParOf" srcId="{C9256376-65BC-4589-B48F-276ED74FFFE4}" destId="{24B0F1A0-DAD2-4C20-A9DF-64C0D5C1C2DB}" srcOrd="0" destOrd="0" presId="urn:microsoft.com/office/officeart/2008/layout/VerticalCircleList"/>
    <dgm:cxn modelId="{DC0448FB-F3EB-4694-B418-E9F6439AFDF4}" type="presParOf" srcId="{C9256376-65BC-4589-B48F-276ED74FFFE4}" destId="{54756B1B-3ED5-401C-971C-1089BDA394E1}" srcOrd="1" destOrd="0" presId="urn:microsoft.com/office/officeart/2008/layout/VerticalCircleList"/>
    <dgm:cxn modelId="{91E7D9B4-7D39-428D-BD0E-DD82827CD791}" type="presParOf" srcId="{C9256376-65BC-4589-B48F-276ED74FFFE4}" destId="{1136FD9F-B8D9-4A1D-A3A2-12CBBECB8C46}" srcOrd="2" destOrd="0" presId="urn:microsoft.com/office/officeart/2008/layout/VerticalCircleList"/>
    <dgm:cxn modelId="{4944BBE1-9B1F-4EAF-8F06-173EE8B721A8}" type="presParOf" srcId="{235E0C27-3079-44A9-9025-ED2E0D9D49B2}" destId="{6BBD5FC0-AFA0-4DFF-9D33-6594A8BF0907}" srcOrd="2" destOrd="0" presId="urn:microsoft.com/office/officeart/2008/layout/VerticalCircleList"/>
    <dgm:cxn modelId="{9B93E6B5-2ACE-4C03-9751-62ACD59F4F78}" type="presParOf" srcId="{6BBD5FC0-AFA0-4DFF-9D33-6594A8BF0907}" destId="{30FA6CA8-756B-47A1-A604-9A017CD7F6AA}" srcOrd="0" destOrd="0" presId="urn:microsoft.com/office/officeart/2008/layout/VerticalCircleList"/>
    <dgm:cxn modelId="{E275D2EC-74A7-4E25-93D0-EBF09B60E0CC}" type="presParOf" srcId="{6BBD5FC0-AFA0-4DFF-9D33-6594A8BF0907}" destId="{5BFC3ECB-E485-4970-9AA2-2D2AD04B7C44}" srcOrd="1" destOrd="0" presId="urn:microsoft.com/office/officeart/2008/layout/VerticalCircleList"/>
    <dgm:cxn modelId="{D131A9E6-5FF3-4F63-B20C-B7B1E2F2E4D0}" type="presParOf" srcId="{6BBD5FC0-AFA0-4DFF-9D33-6594A8BF0907}" destId="{5BB4D8A4-3824-4119-BE3B-5356C36D25E2}" srcOrd="2" destOrd="0" presId="urn:microsoft.com/office/officeart/2008/layout/VerticalCircleList"/>
    <dgm:cxn modelId="{86BDCBC9-4579-4A36-B754-51619EC377BE}" type="presParOf" srcId="{235E0C27-3079-44A9-9025-ED2E0D9D49B2}" destId="{C1E6B381-3B0F-46B3-9F25-528EA0F41272}" srcOrd="3" destOrd="0" presId="urn:microsoft.com/office/officeart/2008/layout/VerticalCircleList"/>
    <dgm:cxn modelId="{B04E433F-C1BC-483A-9EE9-919C15263D5D}" type="presParOf" srcId="{C1E6B381-3B0F-46B3-9F25-528EA0F41272}" destId="{BFF2682C-EF45-4BF4-AB9D-BA77488BDB1D}" srcOrd="0" destOrd="0" presId="urn:microsoft.com/office/officeart/2008/layout/VerticalCircleList"/>
    <dgm:cxn modelId="{C21D2CB7-C7E8-4579-A38B-E507B423C4B3}" type="presParOf" srcId="{C1E6B381-3B0F-46B3-9F25-528EA0F41272}" destId="{EC7443D3-EDBA-4E26-8670-46DBFB65FDF2}" srcOrd="1" destOrd="0" presId="urn:microsoft.com/office/officeart/2008/layout/VerticalCircleList"/>
    <dgm:cxn modelId="{CC61EB21-3E1E-40C3-BF7C-DDAB48CA1664}" type="presParOf" srcId="{C1E6B381-3B0F-46B3-9F25-528EA0F41272}" destId="{DB372856-641F-47E2-8C3D-2AAAACE9164A}" srcOrd="2" destOrd="0" presId="urn:microsoft.com/office/officeart/2008/layout/VerticalCircleList"/>
    <dgm:cxn modelId="{2C580967-EEE0-4F07-887F-109A5C2C602B}" type="presParOf" srcId="{235E0C27-3079-44A9-9025-ED2E0D9D49B2}" destId="{0F37462F-77BE-417D-969D-1DA91885F50F}" srcOrd="4" destOrd="0" presId="urn:microsoft.com/office/officeart/2008/layout/VerticalCircleList"/>
    <dgm:cxn modelId="{1F2AFCDE-8B14-47AD-AA77-45EE9038642E}" type="presParOf" srcId="{0F37462F-77BE-417D-969D-1DA91885F50F}" destId="{0F440CB7-FE44-4BE4-8BE2-A64DDC94405B}" srcOrd="0" destOrd="0" presId="urn:microsoft.com/office/officeart/2008/layout/VerticalCircleList"/>
    <dgm:cxn modelId="{4432CAC8-ADF0-4674-8BA7-1C039EC1C20F}" type="presParOf" srcId="{0F37462F-77BE-417D-969D-1DA91885F50F}" destId="{84856DCA-A61F-421A-ADDA-329AE6727D72}" srcOrd="1" destOrd="0" presId="urn:microsoft.com/office/officeart/2008/layout/VerticalCircleList"/>
    <dgm:cxn modelId="{C05BB7FA-5FBB-42D9-B845-C8DBD482F571}" type="presParOf" srcId="{0F37462F-77BE-417D-969D-1DA91885F50F}" destId="{E93BEB9F-8FD6-4354-940B-5A7AD82027CC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D696F9-A2DF-4A4F-B97F-D57FA225C8C2}" type="doc">
      <dgm:prSet loTypeId="urn:microsoft.com/office/officeart/2008/layout/PictureStrips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AC41266-3D37-4AB3-BF44-04ACEB6B4BCB}">
      <dgm:prSet/>
      <dgm:spPr/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Use models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9DE289-E663-4086-89BC-9AA87ADB93E3}" type="parTrans" cxnId="{D0A937AD-1493-4272-82FB-512C7A52E1C4}">
      <dgm:prSet/>
      <dgm:spPr/>
      <dgm:t>
        <a:bodyPr/>
        <a:lstStyle/>
        <a:p>
          <a:endParaRPr lang="en-US"/>
        </a:p>
      </dgm:t>
    </dgm:pt>
    <dgm:pt modelId="{5C4B49E3-F07A-43CC-B61A-D132F6E67CB3}" type="sibTrans" cxnId="{D0A937AD-1493-4272-82FB-512C7A52E1C4}">
      <dgm:prSet/>
      <dgm:spPr/>
      <dgm:t>
        <a:bodyPr/>
        <a:lstStyle/>
        <a:p>
          <a:endParaRPr lang="en-US"/>
        </a:p>
      </dgm:t>
    </dgm:pt>
    <dgm:pt modelId="{FB490FF2-BA60-44ED-A278-966789515561}">
      <dgm:prSet/>
      <dgm:spPr/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Solve a routine problem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02E9DF-D904-4D22-A094-F37BF396526E}" type="parTrans" cxnId="{921CE2B6-BED2-4A97-97FF-A6E771E1B75C}">
      <dgm:prSet/>
      <dgm:spPr/>
      <dgm:t>
        <a:bodyPr/>
        <a:lstStyle/>
        <a:p>
          <a:endParaRPr lang="en-US"/>
        </a:p>
      </dgm:t>
    </dgm:pt>
    <dgm:pt modelId="{09A3886C-F140-45BB-B73A-DD063EF2966C}" type="sibTrans" cxnId="{921CE2B6-BED2-4A97-97FF-A6E771E1B75C}">
      <dgm:prSet/>
      <dgm:spPr/>
      <dgm:t>
        <a:bodyPr/>
        <a:lstStyle/>
        <a:p>
          <a:endParaRPr lang="en-US"/>
        </a:p>
      </dgm:t>
    </dgm:pt>
    <dgm:pt modelId="{45824CE2-68E2-4494-835D-5BE7DCFD10E4}">
      <dgm:prSet/>
      <dgm:spPr/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Multi-step problems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11CB93-A923-41FB-A42C-055354388414}" type="parTrans" cxnId="{BE5E5229-689A-4767-AEF2-31649A8B9523}">
      <dgm:prSet/>
      <dgm:spPr/>
      <dgm:t>
        <a:bodyPr/>
        <a:lstStyle/>
        <a:p>
          <a:endParaRPr lang="en-US"/>
        </a:p>
      </dgm:t>
    </dgm:pt>
    <dgm:pt modelId="{5525F700-C180-4EFA-BD61-B58539592DF9}" type="sibTrans" cxnId="{BE5E5229-689A-4767-AEF2-31649A8B9523}">
      <dgm:prSet/>
      <dgm:spPr/>
      <dgm:t>
        <a:bodyPr/>
        <a:lstStyle/>
        <a:p>
          <a:endParaRPr lang="en-US"/>
        </a:p>
      </dgm:t>
    </dgm:pt>
    <dgm:pt modelId="{2738EF9E-2AA3-4F71-A01E-3908A03E7E50}">
      <dgm:prSet/>
      <dgm:spPr/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Compare/contrast; classify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9475D0-9BFD-4F10-9AFE-7E1C409A83E0}" type="parTrans" cxnId="{DF6FEDEE-B1E0-4253-82E9-227FCD4D7551}">
      <dgm:prSet/>
      <dgm:spPr/>
      <dgm:t>
        <a:bodyPr/>
        <a:lstStyle/>
        <a:p>
          <a:endParaRPr lang="en-US"/>
        </a:p>
      </dgm:t>
    </dgm:pt>
    <dgm:pt modelId="{1631DBB8-B1F3-4C1E-9FA4-4DC6B2ECF38B}" type="sibTrans" cxnId="{DF6FEDEE-B1E0-4253-82E9-227FCD4D7551}">
      <dgm:prSet/>
      <dgm:spPr/>
      <dgm:t>
        <a:bodyPr/>
        <a:lstStyle/>
        <a:p>
          <a:endParaRPr lang="en-US"/>
        </a:p>
      </dgm:t>
    </dgm:pt>
    <dgm:pt modelId="{D093650E-5B24-4DED-81B4-1A9B3559A59E}">
      <dgm:prSet/>
      <dgm:spPr/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Translate between different formats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D6E0B0-EE64-4646-A451-0B30138726D8}" type="parTrans" cxnId="{94A5BB01-31DC-49D1-AE9A-7914F661E421}">
      <dgm:prSet/>
      <dgm:spPr/>
      <dgm:t>
        <a:bodyPr/>
        <a:lstStyle/>
        <a:p>
          <a:endParaRPr lang="en-US"/>
        </a:p>
      </dgm:t>
    </dgm:pt>
    <dgm:pt modelId="{C78BDAAE-26BC-4733-9F0A-E56D08102E32}" type="sibTrans" cxnId="{94A5BB01-31DC-49D1-AE9A-7914F661E421}">
      <dgm:prSet/>
      <dgm:spPr/>
      <dgm:t>
        <a:bodyPr/>
        <a:lstStyle/>
        <a:p>
          <a:endParaRPr lang="en-US"/>
        </a:p>
      </dgm:t>
    </dgm:pt>
    <dgm:pt modelId="{6B486F7E-5D6F-4DAB-AEBB-45E56B548B6A}" type="pres">
      <dgm:prSet presAssocID="{4DD696F9-A2DF-4A4F-B97F-D57FA225C8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856ABD-8966-4FA4-8A94-06F49FC035B8}" type="pres">
      <dgm:prSet presAssocID="{BAC41266-3D37-4AB3-BF44-04ACEB6B4BCB}" presName="composite" presStyleCnt="0"/>
      <dgm:spPr/>
    </dgm:pt>
    <dgm:pt modelId="{73520D92-EBDE-4EC6-9098-D9AE014595E1}" type="pres">
      <dgm:prSet presAssocID="{BAC41266-3D37-4AB3-BF44-04ACEB6B4BCB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2602F-3589-4D96-BA43-224FF1B227FA}" type="pres">
      <dgm:prSet presAssocID="{BAC41266-3D37-4AB3-BF44-04ACEB6B4BCB}" presName="rect2" presStyleLbl="fgImgPlace1" presStyleIdx="0" presStyleCnt="5"/>
      <dgm:spPr/>
    </dgm:pt>
    <dgm:pt modelId="{BC229A87-1F29-4DC9-B340-9C8F15B94D3B}" type="pres">
      <dgm:prSet presAssocID="{5C4B49E3-F07A-43CC-B61A-D132F6E67CB3}" presName="sibTrans" presStyleCnt="0"/>
      <dgm:spPr/>
    </dgm:pt>
    <dgm:pt modelId="{EE05AB01-A9D4-4D42-840C-E30F90369A4A}" type="pres">
      <dgm:prSet presAssocID="{FB490FF2-BA60-44ED-A278-966789515561}" presName="composite" presStyleCnt="0"/>
      <dgm:spPr/>
    </dgm:pt>
    <dgm:pt modelId="{001A2032-AF54-4CCC-87A0-0D6C5623BC5C}" type="pres">
      <dgm:prSet presAssocID="{FB490FF2-BA60-44ED-A278-966789515561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AF98D-CB96-467B-831A-5F575FCD72D3}" type="pres">
      <dgm:prSet presAssocID="{FB490FF2-BA60-44ED-A278-966789515561}" presName="rect2" presStyleLbl="fgImgPlace1" presStyleIdx="1" presStyleCnt="5"/>
      <dgm:spPr/>
    </dgm:pt>
    <dgm:pt modelId="{9F3F3EC3-3875-4CB3-B361-F956D3086547}" type="pres">
      <dgm:prSet presAssocID="{09A3886C-F140-45BB-B73A-DD063EF2966C}" presName="sibTrans" presStyleCnt="0"/>
      <dgm:spPr/>
    </dgm:pt>
    <dgm:pt modelId="{2E07B0A9-D0C0-4640-A8C7-771DFB45E8E9}" type="pres">
      <dgm:prSet presAssocID="{45824CE2-68E2-4494-835D-5BE7DCFD10E4}" presName="composite" presStyleCnt="0"/>
      <dgm:spPr/>
    </dgm:pt>
    <dgm:pt modelId="{1F589250-8171-4940-B56C-EF776F5A1553}" type="pres">
      <dgm:prSet presAssocID="{45824CE2-68E2-4494-835D-5BE7DCFD10E4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687DC-413D-49B8-8966-E35B139E438A}" type="pres">
      <dgm:prSet presAssocID="{45824CE2-68E2-4494-835D-5BE7DCFD10E4}" presName="rect2" presStyleLbl="fgImgPlace1" presStyleIdx="2" presStyleCnt="5"/>
      <dgm:spPr/>
    </dgm:pt>
    <dgm:pt modelId="{32242F63-97F6-4A40-9F03-93F9105E8FCB}" type="pres">
      <dgm:prSet presAssocID="{5525F700-C180-4EFA-BD61-B58539592DF9}" presName="sibTrans" presStyleCnt="0"/>
      <dgm:spPr/>
    </dgm:pt>
    <dgm:pt modelId="{A566CAB1-9878-4F90-98A3-D78556C77E2C}" type="pres">
      <dgm:prSet presAssocID="{2738EF9E-2AA3-4F71-A01E-3908A03E7E50}" presName="composite" presStyleCnt="0"/>
      <dgm:spPr/>
    </dgm:pt>
    <dgm:pt modelId="{6BD0FDCD-7727-452D-BA97-AE9F212CB063}" type="pres">
      <dgm:prSet presAssocID="{2738EF9E-2AA3-4F71-A01E-3908A03E7E50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96465-C4A4-49DE-8D40-C5591F329B34}" type="pres">
      <dgm:prSet presAssocID="{2738EF9E-2AA3-4F71-A01E-3908A03E7E50}" presName="rect2" presStyleLbl="fgImgPlace1" presStyleIdx="3" presStyleCnt="5"/>
      <dgm:spPr/>
    </dgm:pt>
    <dgm:pt modelId="{0C608A84-DFB4-44A9-994B-431448750FF5}" type="pres">
      <dgm:prSet presAssocID="{1631DBB8-B1F3-4C1E-9FA4-4DC6B2ECF38B}" presName="sibTrans" presStyleCnt="0"/>
      <dgm:spPr/>
    </dgm:pt>
    <dgm:pt modelId="{681CB7E0-3746-44AD-BE52-D064E35AD6A2}" type="pres">
      <dgm:prSet presAssocID="{D093650E-5B24-4DED-81B4-1A9B3559A59E}" presName="composite" presStyleCnt="0"/>
      <dgm:spPr/>
    </dgm:pt>
    <dgm:pt modelId="{8A3B3D94-875A-4716-8A8B-011E2A48854B}" type="pres">
      <dgm:prSet presAssocID="{D093650E-5B24-4DED-81B4-1A9B3559A59E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1F69C-E654-49E0-9D59-FA58E20835DE}" type="pres">
      <dgm:prSet presAssocID="{D093650E-5B24-4DED-81B4-1A9B3559A59E}" presName="rect2" presStyleLbl="fgImgPlace1" presStyleIdx="4" presStyleCnt="5"/>
      <dgm:spPr/>
    </dgm:pt>
  </dgm:ptLst>
  <dgm:cxnLst>
    <dgm:cxn modelId="{68ED40DC-C959-4D19-A6EA-89BC2CC3A8B6}" type="presOf" srcId="{FB490FF2-BA60-44ED-A278-966789515561}" destId="{001A2032-AF54-4CCC-87A0-0D6C5623BC5C}" srcOrd="0" destOrd="0" presId="urn:microsoft.com/office/officeart/2008/layout/PictureStrips"/>
    <dgm:cxn modelId="{167DDF18-FEE9-4CE7-9E31-A6505BB69C57}" type="presOf" srcId="{BAC41266-3D37-4AB3-BF44-04ACEB6B4BCB}" destId="{73520D92-EBDE-4EC6-9098-D9AE014595E1}" srcOrd="0" destOrd="0" presId="urn:microsoft.com/office/officeart/2008/layout/PictureStrips"/>
    <dgm:cxn modelId="{BE5E5229-689A-4767-AEF2-31649A8B9523}" srcId="{4DD696F9-A2DF-4A4F-B97F-D57FA225C8C2}" destId="{45824CE2-68E2-4494-835D-5BE7DCFD10E4}" srcOrd="2" destOrd="0" parTransId="{C611CB93-A923-41FB-A42C-055354388414}" sibTransId="{5525F700-C180-4EFA-BD61-B58539592DF9}"/>
    <dgm:cxn modelId="{D0A937AD-1493-4272-82FB-512C7A52E1C4}" srcId="{4DD696F9-A2DF-4A4F-B97F-D57FA225C8C2}" destId="{BAC41266-3D37-4AB3-BF44-04ACEB6B4BCB}" srcOrd="0" destOrd="0" parTransId="{1F9DE289-E663-4086-89BC-9AA87ADB93E3}" sibTransId="{5C4B49E3-F07A-43CC-B61A-D132F6E67CB3}"/>
    <dgm:cxn modelId="{DF6FEDEE-B1E0-4253-82E9-227FCD4D7551}" srcId="{4DD696F9-A2DF-4A4F-B97F-D57FA225C8C2}" destId="{2738EF9E-2AA3-4F71-A01E-3908A03E7E50}" srcOrd="3" destOrd="0" parTransId="{4B9475D0-9BFD-4F10-9AFE-7E1C409A83E0}" sibTransId="{1631DBB8-B1F3-4C1E-9FA4-4DC6B2ECF38B}"/>
    <dgm:cxn modelId="{E480AC7A-7327-4F38-9B23-2CBD0E5CF69A}" type="presOf" srcId="{2738EF9E-2AA3-4F71-A01E-3908A03E7E50}" destId="{6BD0FDCD-7727-452D-BA97-AE9F212CB063}" srcOrd="0" destOrd="0" presId="urn:microsoft.com/office/officeart/2008/layout/PictureStrips"/>
    <dgm:cxn modelId="{95181672-FD38-4F66-BFA3-337F5C208773}" type="presOf" srcId="{4DD696F9-A2DF-4A4F-B97F-D57FA225C8C2}" destId="{6B486F7E-5D6F-4DAB-AEBB-45E56B548B6A}" srcOrd="0" destOrd="0" presId="urn:microsoft.com/office/officeart/2008/layout/PictureStrips"/>
    <dgm:cxn modelId="{921CE2B6-BED2-4A97-97FF-A6E771E1B75C}" srcId="{4DD696F9-A2DF-4A4F-B97F-D57FA225C8C2}" destId="{FB490FF2-BA60-44ED-A278-966789515561}" srcOrd="1" destOrd="0" parTransId="{6002E9DF-D904-4D22-A094-F37BF396526E}" sibTransId="{09A3886C-F140-45BB-B73A-DD063EF2966C}"/>
    <dgm:cxn modelId="{94A5BB01-31DC-49D1-AE9A-7914F661E421}" srcId="{4DD696F9-A2DF-4A4F-B97F-D57FA225C8C2}" destId="{D093650E-5B24-4DED-81B4-1A9B3559A59E}" srcOrd="4" destOrd="0" parTransId="{5DD6E0B0-EE64-4646-A451-0B30138726D8}" sibTransId="{C78BDAAE-26BC-4733-9F0A-E56D08102E32}"/>
    <dgm:cxn modelId="{7CAAAC60-B306-4DD0-9995-95EA491ABD8A}" type="presOf" srcId="{D093650E-5B24-4DED-81B4-1A9B3559A59E}" destId="{8A3B3D94-875A-4716-8A8B-011E2A48854B}" srcOrd="0" destOrd="0" presId="urn:microsoft.com/office/officeart/2008/layout/PictureStrips"/>
    <dgm:cxn modelId="{DE6DE099-62BF-425E-AE8E-23A95625F199}" type="presOf" srcId="{45824CE2-68E2-4494-835D-5BE7DCFD10E4}" destId="{1F589250-8171-4940-B56C-EF776F5A1553}" srcOrd="0" destOrd="0" presId="urn:microsoft.com/office/officeart/2008/layout/PictureStrips"/>
    <dgm:cxn modelId="{DA15F3B5-E7B1-436F-9CCA-BB1869E13DAF}" type="presParOf" srcId="{6B486F7E-5D6F-4DAB-AEBB-45E56B548B6A}" destId="{5B856ABD-8966-4FA4-8A94-06F49FC035B8}" srcOrd="0" destOrd="0" presId="urn:microsoft.com/office/officeart/2008/layout/PictureStrips"/>
    <dgm:cxn modelId="{7406EC5C-2012-4DC0-9836-0CBDDB60AC15}" type="presParOf" srcId="{5B856ABD-8966-4FA4-8A94-06F49FC035B8}" destId="{73520D92-EBDE-4EC6-9098-D9AE014595E1}" srcOrd="0" destOrd="0" presId="urn:microsoft.com/office/officeart/2008/layout/PictureStrips"/>
    <dgm:cxn modelId="{94EFB84E-F86E-45F6-BD47-EEF997365CCE}" type="presParOf" srcId="{5B856ABD-8966-4FA4-8A94-06F49FC035B8}" destId="{4B62602F-3589-4D96-BA43-224FF1B227FA}" srcOrd="1" destOrd="0" presId="urn:microsoft.com/office/officeart/2008/layout/PictureStrips"/>
    <dgm:cxn modelId="{AB148B15-7F77-4B72-AF65-67E7EA2E2F7B}" type="presParOf" srcId="{6B486F7E-5D6F-4DAB-AEBB-45E56B548B6A}" destId="{BC229A87-1F29-4DC9-B340-9C8F15B94D3B}" srcOrd="1" destOrd="0" presId="urn:microsoft.com/office/officeart/2008/layout/PictureStrips"/>
    <dgm:cxn modelId="{F38C4584-3D78-470F-9134-856E81879684}" type="presParOf" srcId="{6B486F7E-5D6F-4DAB-AEBB-45E56B548B6A}" destId="{EE05AB01-A9D4-4D42-840C-E30F90369A4A}" srcOrd="2" destOrd="0" presId="urn:microsoft.com/office/officeart/2008/layout/PictureStrips"/>
    <dgm:cxn modelId="{D0F44523-B8DB-4D40-BD48-713A1493E14B}" type="presParOf" srcId="{EE05AB01-A9D4-4D42-840C-E30F90369A4A}" destId="{001A2032-AF54-4CCC-87A0-0D6C5623BC5C}" srcOrd="0" destOrd="0" presId="urn:microsoft.com/office/officeart/2008/layout/PictureStrips"/>
    <dgm:cxn modelId="{74CFFD0F-74AE-4A5E-BF72-5FE4DAD20F21}" type="presParOf" srcId="{EE05AB01-A9D4-4D42-840C-E30F90369A4A}" destId="{271AF98D-CB96-467B-831A-5F575FCD72D3}" srcOrd="1" destOrd="0" presId="urn:microsoft.com/office/officeart/2008/layout/PictureStrips"/>
    <dgm:cxn modelId="{A7E84FAA-0C33-4537-BFE9-FD90BB760A80}" type="presParOf" srcId="{6B486F7E-5D6F-4DAB-AEBB-45E56B548B6A}" destId="{9F3F3EC3-3875-4CB3-B361-F956D3086547}" srcOrd="3" destOrd="0" presId="urn:microsoft.com/office/officeart/2008/layout/PictureStrips"/>
    <dgm:cxn modelId="{4687D95B-A94D-4345-A64C-660682610022}" type="presParOf" srcId="{6B486F7E-5D6F-4DAB-AEBB-45E56B548B6A}" destId="{2E07B0A9-D0C0-4640-A8C7-771DFB45E8E9}" srcOrd="4" destOrd="0" presId="urn:microsoft.com/office/officeart/2008/layout/PictureStrips"/>
    <dgm:cxn modelId="{798E1CA5-9C39-4956-BFCB-461A02850695}" type="presParOf" srcId="{2E07B0A9-D0C0-4640-A8C7-771DFB45E8E9}" destId="{1F589250-8171-4940-B56C-EF776F5A1553}" srcOrd="0" destOrd="0" presId="urn:microsoft.com/office/officeart/2008/layout/PictureStrips"/>
    <dgm:cxn modelId="{DFD99F70-9DA7-4FDE-BF4E-DD11F621659E}" type="presParOf" srcId="{2E07B0A9-D0C0-4640-A8C7-771DFB45E8E9}" destId="{6CD687DC-413D-49B8-8966-E35B139E438A}" srcOrd="1" destOrd="0" presId="urn:microsoft.com/office/officeart/2008/layout/PictureStrips"/>
    <dgm:cxn modelId="{08180BA6-A796-4822-BE88-A2732EA0D455}" type="presParOf" srcId="{6B486F7E-5D6F-4DAB-AEBB-45E56B548B6A}" destId="{32242F63-97F6-4A40-9F03-93F9105E8FCB}" srcOrd="5" destOrd="0" presId="urn:microsoft.com/office/officeart/2008/layout/PictureStrips"/>
    <dgm:cxn modelId="{4F0EED19-E450-469C-BBC8-D564270E9DC2}" type="presParOf" srcId="{6B486F7E-5D6F-4DAB-AEBB-45E56B548B6A}" destId="{A566CAB1-9878-4F90-98A3-D78556C77E2C}" srcOrd="6" destOrd="0" presId="urn:microsoft.com/office/officeart/2008/layout/PictureStrips"/>
    <dgm:cxn modelId="{A26D3AC8-8F83-40AB-BEA6-C3CD566F1EC0}" type="presParOf" srcId="{A566CAB1-9878-4F90-98A3-D78556C77E2C}" destId="{6BD0FDCD-7727-452D-BA97-AE9F212CB063}" srcOrd="0" destOrd="0" presId="urn:microsoft.com/office/officeart/2008/layout/PictureStrips"/>
    <dgm:cxn modelId="{9DF02996-29D1-42E9-9F9A-8C0292E55341}" type="presParOf" srcId="{A566CAB1-9878-4F90-98A3-D78556C77E2C}" destId="{B2D96465-C4A4-49DE-8D40-C5591F329B34}" srcOrd="1" destOrd="0" presId="urn:microsoft.com/office/officeart/2008/layout/PictureStrips"/>
    <dgm:cxn modelId="{C524BFBB-CF26-4CBD-A08A-84BB0FFB3848}" type="presParOf" srcId="{6B486F7E-5D6F-4DAB-AEBB-45E56B548B6A}" destId="{0C608A84-DFB4-44A9-994B-431448750FF5}" srcOrd="7" destOrd="0" presId="urn:microsoft.com/office/officeart/2008/layout/PictureStrips"/>
    <dgm:cxn modelId="{2EF83765-E069-456D-B3D5-D231EB5F42B0}" type="presParOf" srcId="{6B486F7E-5D6F-4DAB-AEBB-45E56B548B6A}" destId="{681CB7E0-3746-44AD-BE52-D064E35AD6A2}" srcOrd="8" destOrd="0" presId="urn:microsoft.com/office/officeart/2008/layout/PictureStrips"/>
    <dgm:cxn modelId="{B0DEC453-E84C-41FD-AD0C-077C30B89CE3}" type="presParOf" srcId="{681CB7E0-3746-44AD-BE52-D064E35AD6A2}" destId="{8A3B3D94-875A-4716-8A8B-011E2A48854B}" srcOrd="0" destOrd="0" presId="urn:microsoft.com/office/officeart/2008/layout/PictureStrips"/>
    <dgm:cxn modelId="{B3F590BF-1722-41AF-A587-8E4C7D0BED4B}" type="presParOf" srcId="{681CB7E0-3746-44AD-BE52-D064E35AD6A2}" destId="{CDA1F69C-E654-49E0-9D59-FA58E20835D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01754C-FDBE-4742-BD69-B6ACE64CB6A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21EC322-F397-4304-9168-BDEBDE29AB98}">
      <dgm:prSet/>
      <dgm:spPr/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Solve non-routine problems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E6597D-646D-42B9-ACA7-56A3D9D7CF93}" type="parTrans" cxnId="{26C9EA7C-A0DB-4CDC-BF3D-E7994639B5E3}">
      <dgm:prSet/>
      <dgm:spPr/>
      <dgm:t>
        <a:bodyPr/>
        <a:lstStyle/>
        <a:p>
          <a:endParaRPr lang="en-US"/>
        </a:p>
      </dgm:t>
    </dgm:pt>
    <dgm:pt modelId="{025087EE-7C92-42D4-9B22-42FA3B915D21}" type="sibTrans" cxnId="{26C9EA7C-A0DB-4CDC-BF3D-E7994639B5E3}">
      <dgm:prSet/>
      <dgm:spPr/>
      <dgm:t>
        <a:bodyPr/>
        <a:lstStyle/>
        <a:p>
          <a:endParaRPr lang="en-US"/>
        </a:p>
      </dgm:t>
    </dgm:pt>
    <dgm:pt modelId="{5D73C960-1D08-48C1-8C38-AB8C775F98B6}">
      <dgm:prSet/>
      <dgm:spPr/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Make and justify conjectures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186823-4415-4EA1-9479-6454EF3FF16F}" type="parTrans" cxnId="{48A5D4B8-DECA-4C6A-8D9C-46ED9EE869B4}">
      <dgm:prSet/>
      <dgm:spPr/>
      <dgm:t>
        <a:bodyPr/>
        <a:lstStyle/>
        <a:p>
          <a:endParaRPr lang="en-US"/>
        </a:p>
      </dgm:t>
    </dgm:pt>
    <dgm:pt modelId="{588E01C5-61A2-4100-A8E3-8750F473D38F}" type="sibTrans" cxnId="{48A5D4B8-DECA-4C6A-8D9C-46ED9EE869B4}">
      <dgm:prSet/>
      <dgm:spPr/>
      <dgm:t>
        <a:bodyPr/>
        <a:lstStyle/>
        <a:p>
          <a:endParaRPr lang="en-US"/>
        </a:p>
      </dgm:t>
    </dgm:pt>
    <dgm:pt modelId="{4C4F5534-AE23-44D2-9CDE-E793982705CE}">
      <dgm:prSet/>
      <dgm:spPr/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Generalize a pattern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3ADD6D-79BD-4589-82CD-D478E9653769}" type="parTrans" cxnId="{E0EF6212-C5CF-40F5-B338-42DAD187C994}">
      <dgm:prSet/>
      <dgm:spPr/>
      <dgm:t>
        <a:bodyPr/>
        <a:lstStyle/>
        <a:p>
          <a:endParaRPr lang="en-US"/>
        </a:p>
      </dgm:t>
    </dgm:pt>
    <dgm:pt modelId="{8D70D982-9A90-49C2-9EE4-F22A79CE58A4}" type="sibTrans" cxnId="{E0EF6212-C5CF-40F5-B338-42DAD187C994}">
      <dgm:prSet/>
      <dgm:spPr/>
      <dgm:t>
        <a:bodyPr/>
        <a:lstStyle/>
        <a:p>
          <a:endParaRPr lang="en-US"/>
        </a:p>
      </dgm:t>
    </dgm:pt>
    <dgm:pt modelId="{C52D7446-F0EF-477C-863E-E96525CF2A22}">
      <dgm:prSet/>
      <dgm:spPr/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Describe, compare &amp; contrast solution methods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926E64-2599-402E-81A9-12FBE647F0EA}" type="parTrans" cxnId="{618D75D7-DA18-465C-9E92-E23CED82FEBD}">
      <dgm:prSet/>
      <dgm:spPr/>
      <dgm:t>
        <a:bodyPr/>
        <a:lstStyle/>
        <a:p>
          <a:endParaRPr lang="en-US"/>
        </a:p>
      </dgm:t>
    </dgm:pt>
    <dgm:pt modelId="{5E9E363E-892B-4D73-9C06-5D5492B95A4B}" type="sibTrans" cxnId="{618D75D7-DA18-465C-9E92-E23CED82FEBD}">
      <dgm:prSet/>
      <dgm:spPr/>
      <dgm:t>
        <a:bodyPr/>
        <a:lstStyle/>
        <a:p>
          <a:endParaRPr lang="en-US"/>
        </a:p>
      </dgm:t>
    </dgm:pt>
    <dgm:pt modelId="{C2DF7F21-4C0B-4F1F-87E3-08995569E3DF}">
      <dgm:prSet/>
      <dgm:spPr/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Synthesize information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B1C365-BF7F-4DE3-A13F-1FCDDDF68165}" type="parTrans" cxnId="{EFE4435C-E280-40AE-8C64-981D6807C2E6}">
      <dgm:prSet/>
      <dgm:spPr/>
      <dgm:t>
        <a:bodyPr/>
        <a:lstStyle/>
        <a:p>
          <a:endParaRPr lang="en-US"/>
        </a:p>
      </dgm:t>
    </dgm:pt>
    <dgm:pt modelId="{38ABC907-720E-4CF0-8800-A5C602D6CABC}" type="sibTrans" cxnId="{EFE4435C-E280-40AE-8C64-981D6807C2E6}">
      <dgm:prSet/>
      <dgm:spPr/>
      <dgm:t>
        <a:bodyPr/>
        <a:lstStyle/>
        <a:p>
          <a:endParaRPr lang="en-US"/>
        </a:p>
      </dgm:t>
    </dgm:pt>
    <dgm:pt modelId="{11DAE6E7-F1AF-425E-94D7-98164FC61F3D}" type="pres">
      <dgm:prSet presAssocID="{1D01754C-FDBE-4742-BD69-B6ACE64CB6A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0B8FF92-9A2C-49FD-8AE8-49619DC420BD}" type="pres">
      <dgm:prSet presAssocID="{1D01754C-FDBE-4742-BD69-B6ACE64CB6A2}" presName="Name1" presStyleCnt="0"/>
      <dgm:spPr/>
    </dgm:pt>
    <dgm:pt modelId="{88244087-8181-43A6-A675-ED4C905FC168}" type="pres">
      <dgm:prSet presAssocID="{1D01754C-FDBE-4742-BD69-B6ACE64CB6A2}" presName="cycle" presStyleCnt="0"/>
      <dgm:spPr/>
    </dgm:pt>
    <dgm:pt modelId="{63B1B495-DBB4-4D01-BBCE-189A4C11CD1F}" type="pres">
      <dgm:prSet presAssocID="{1D01754C-FDBE-4742-BD69-B6ACE64CB6A2}" presName="srcNode" presStyleLbl="node1" presStyleIdx="0" presStyleCnt="5"/>
      <dgm:spPr/>
    </dgm:pt>
    <dgm:pt modelId="{18CC73BB-59BE-4A1D-B380-EC0428633324}" type="pres">
      <dgm:prSet presAssocID="{1D01754C-FDBE-4742-BD69-B6ACE64CB6A2}" presName="conn" presStyleLbl="parChTrans1D2" presStyleIdx="0" presStyleCnt="1"/>
      <dgm:spPr/>
      <dgm:t>
        <a:bodyPr/>
        <a:lstStyle/>
        <a:p>
          <a:endParaRPr lang="en-US"/>
        </a:p>
      </dgm:t>
    </dgm:pt>
    <dgm:pt modelId="{F045F974-6C4E-4239-B642-F9D42397F7DC}" type="pres">
      <dgm:prSet presAssocID="{1D01754C-FDBE-4742-BD69-B6ACE64CB6A2}" presName="extraNode" presStyleLbl="node1" presStyleIdx="0" presStyleCnt="5"/>
      <dgm:spPr/>
    </dgm:pt>
    <dgm:pt modelId="{8D368B51-DF59-4DA0-A026-EFC38FE96A25}" type="pres">
      <dgm:prSet presAssocID="{1D01754C-FDBE-4742-BD69-B6ACE64CB6A2}" presName="dstNode" presStyleLbl="node1" presStyleIdx="0" presStyleCnt="5"/>
      <dgm:spPr/>
    </dgm:pt>
    <dgm:pt modelId="{1C7F17CB-96D3-4777-BFEC-77B27F7CC47D}" type="pres">
      <dgm:prSet presAssocID="{321EC322-F397-4304-9168-BDEBDE29AB9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F3390-41A0-4B4D-9771-07AB00A69437}" type="pres">
      <dgm:prSet presAssocID="{321EC322-F397-4304-9168-BDEBDE29AB98}" presName="accent_1" presStyleCnt="0"/>
      <dgm:spPr/>
    </dgm:pt>
    <dgm:pt modelId="{0E2A59E1-F2B3-4349-8290-51F53363567F}" type="pres">
      <dgm:prSet presAssocID="{321EC322-F397-4304-9168-BDEBDE29AB98}" presName="accentRepeatNode" presStyleLbl="solidFgAcc1" presStyleIdx="0" presStyleCnt="5"/>
      <dgm:spPr/>
    </dgm:pt>
    <dgm:pt modelId="{F2C2378E-DB4F-449E-9349-58CF67CC4FC2}" type="pres">
      <dgm:prSet presAssocID="{5D73C960-1D08-48C1-8C38-AB8C775F98B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3A2D4-A1A9-4708-B82C-5DBD575EE074}" type="pres">
      <dgm:prSet presAssocID="{5D73C960-1D08-48C1-8C38-AB8C775F98B6}" presName="accent_2" presStyleCnt="0"/>
      <dgm:spPr/>
    </dgm:pt>
    <dgm:pt modelId="{DE804615-5138-4F4F-AF87-18AB546EADD6}" type="pres">
      <dgm:prSet presAssocID="{5D73C960-1D08-48C1-8C38-AB8C775F98B6}" presName="accentRepeatNode" presStyleLbl="solidFgAcc1" presStyleIdx="1" presStyleCnt="5"/>
      <dgm:spPr/>
    </dgm:pt>
    <dgm:pt modelId="{1C932A2D-C0BC-4D00-863C-2AF895F32689}" type="pres">
      <dgm:prSet presAssocID="{4C4F5534-AE23-44D2-9CDE-E793982705C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185CD-2C75-4E56-BB8E-52E161DCBABC}" type="pres">
      <dgm:prSet presAssocID="{4C4F5534-AE23-44D2-9CDE-E793982705CE}" presName="accent_3" presStyleCnt="0"/>
      <dgm:spPr/>
    </dgm:pt>
    <dgm:pt modelId="{F362E71B-9003-4380-9F46-9E6088A979DD}" type="pres">
      <dgm:prSet presAssocID="{4C4F5534-AE23-44D2-9CDE-E793982705CE}" presName="accentRepeatNode" presStyleLbl="solidFgAcc1" presStyleIdx="2" presStyleCnt="5"/>
      <dgm:spPr/>
    </dgm:pt>
    <dgm:pt modelId="{E62E57AD-241A-4EBB-BE7B-DA67486A7E7D}" type="pres">
      <dgm:prSet presAssocID="{C52D7446-F0EF-477C-863E-E96525CF2A2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A6FD4D-C3CE-48D8-B75C-CA166DA06B29}" type="pres">
      <dgm:prSet presAssocID="{C52D7446-F0EF-477C-863E-E96525CF2A22}" presName="accent_4" presStyleCnt="0"/>
      <dgm:spPr/>
    </dgm:pt>
    <dgm:pt modelId="{1FC4C10F-1B99-4E2C-A0BA-66B0F509C1DD}" type="pres">
      <dgm:prSet presAssocID="{C52D7446-F0EF-477C-863E-E96525CF2A22}" presName="accentRepeatNode" presStyleLbl="solidFgAcc1" presStyleIdx="3" presStyleCnt="5"/>
      <dgm:spPr/>
    </dgm:pt>
    <dgm:pt modelId="{BDD3A29B-2172-4381-A766-8EFB2343BA2C}" type="pres">
      <dgm:prSet presAssocID="{C2DF7F21-4C0B-4F1F-87E3-08995569E3D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5AB88-37C3-4980-8902-67EDF28C7D22}" type="pres">
      <dgm:prSet presAssocID="{C2DF7F21-4C0B-4F1F-87E3-08995569E3DF}" presName="accent_5" presStyleCnt="0"/>
      <dgm:spPr/>
    </dgm:pt>
    <dgm:pt modelId="{FD34C657-5E47-4764-94D3-E0AB6C21BE0A}" type="pres">
      <dgm:prSet presAssocID="{C2DF7F21-4C0B-4F1F-87E3-08995569E3DF}" presName="accentRepeatNode" presStyleLbl="solidFgAcc1" presStyleIdx="4" presStyleCnt="5"/>
      <dgm:spPr/>
    </dgm:pt>
  </dgm:ptLst>
  <dgm:cxnLst>
    <dgm:cxn modelId="{EE3C9D54-75F8-4A11-8F82-F855F69B94F2}" type="presOf" srcId="{4C4F5534-AE23-44D2-9CDE-E793982705CE}" destId="{1C932A2D-C0BC-4D00-863C-2AF895F32689}" srcOrd="0" destOrd="0" presId="urn:microsoft.com/office/officeart/2008/layout/VerticalCurvedList"/>
    <dgm:cxn modelId="{26C9EA7C-A0DB-4CDC-BF3D-E7994639B5E3}" srcId="{1D01754C-FDBE-4742-BD69-B6ACE64CB6A2}" destId="{321EC322-F397-4304-9168-BDEBDE29AB98}" srcOrd="0" destOrd="0" parTransId="{90E6597D-646D-42B9-ACA7-56A3D9D7CF93}" sibTransId="{025087EE-7C92-42D4-9B22-42FA3B915D21}"/>
    <dgm:cxn modelId="{2A370B95-4A75-4C00-89CA-987F55E9A60A}" type="presOf" srcId="{C2DF7F21-4C0B-4F1F-87E3-08995569E3DF}" destId="{BDD3A29B-2172-4381-A766-8EFB2343BA2C}" srcOrd="0" destOrd="0" presId="urn:microsoft.com/office/officeart/2008/layout/VerticalCurvedList"/>
    <dgm:cxn modelId="{48A5D4B8-DECA-4C6A-8D9C-46ED9EE869B4}" srcId="{1D01754C-FDBE-4742-BD69-B6ACE64CB6A2}" destId="{5D73C960-1D08-48C1-8C38-AB8C775F98B6}" srcOrd="1" destOrd="0" parTransId="{B4186823-4415-4EA1-9479-6454EF3FF16F}" sibTransId="{588E01C5-61A2-4100-A8E3-8750F473D38F}"/>
    <dgm:cxn modelId="{7A442F51-47CD-46ED-A1D2-BD948233E0CA}" type="presOf" srcId="{025087EE-7C92-42D4-9B22-42FA3B915D21}" destId="{18CC73BB-59BE-4A1D-B380-EC0428633324}" srcOrd="0" destOrd="0" presId="urn:microsoft.com/office/officeart/2008/layout/VerticalCurvedList"/>
    <dgm:cxn modelId="{EFE4435C-E280-40AE-8C64-981D6807C2E6}" srcId="{1D01754C-FDBE-4742-BD69-B6ACE64CB6A2}" destId="{C2DF7F21-4C0B-4F1F-87E3-08995569E3DF}" srcOrd="4" destOrd="0" parTransId="{8FB1C365-BF7F-4DE3-A13F-1FCDDDF68165}" sibTransId="{38ABC907-720E-4CF0-8800-A5C602D6CABC}"/>
    <dgm:cxn modelId="{618D75D7-DA18-465C-9E92-E23CED82FEBD}" srcId="{1D01754C-FDBE-4742-BD69-B6ACE64CB6A2}" destId="{C52D7446-F0EF-477C-863E-E96525CF2A22}" srcOrd="3" destOrd="0" parTransId="{B9926E64-2599-402E-81A9-12FBE647F0EA}" sibTransId="{5E9E363E-892B-4D73-9C06-5D5492B95A4B}"/>
    <dgm:cxn modelId="{DC82AA32-8651-43B5-9A90-793891E6DE38}" type="presOf" srcId="{C52D7446-F0EF-477C-863E-E96525CF2A22}" destId="{E62E57AD-241A-4EBB-BE7B-DA67486A7E7D}" srcOrd="0" destOrd="0" presId="urn:microsoft.com/office/officeart/2008/layout/VerticalCurvedList"/>
    <dgm:cxn modelId="{6E3C7D7F-9B71-40F7-B995-C412C30BA40B}" type="presOf" srcId="{1D01754C-FDBE-4742-BD69-B6ACE64CB6A2}" destId="{11DAE6E7-F1AF-425E-94D7-98164FC61F3D}" srcOrd="0" destOrd="0" presId="urn:microsoft.com/office/officeart/2008/layout/VerticalCurvedList"/>
    <dgm:cxn modelId="{511F80E6-FE25-4B5C-8ED0-3E226DD01560}" type="presOf" srcId="{5D73C960-1D08-48C1-8C38-AB8C775F98B6}" destId="{F2C2378E-DB4F-449E-9349-58CF67CC4FC2}" srcOrd="0" destOrd="0" presId="urn:microsoft.com/office/officeart/2008/layout/VerticalCurvedList"/>
    <dgm:cxn modelId="{E0EF6212-C5CF-40F5-B338-42DAD187C994}" srcId="{1D01754C-FDBE-4742-BD69-B6ACE64CB6A2}" destId="{4C4F5534-AE23-44D2-9CDE-E793982705CE}" srcOrd="2" destOrd="0" parTransId="{513ADD6D-79BD-4589-82CD-D478E9653769}" sibTransId="{8D70D982-9A90-49C2-9EE4-F22A79CE58A4}"/>
    <dgm:cxn modelId="{3AB5F8DD-E6F1-41EB-A3C5-B606817E23D6}" type="presOf" srcId="{321EC322-F397-4304-9168-BDEBDE29AB98}" destId="{1C7F17CB-96D3-4777-BFEC-77B27F7CC47D}" srcOrd="0" destOrd="0" presId="urn:microsoft.com/office/officeart/2008/layout/VerticalCurvedList"/>
    <dgm:cxn modelId="{3195E9F0-F62E-48F9-A92F-BF5279630085}" type="presParOf" srcId="{11DAE6E7-F1AF-425E-94D7-98164FC61F3D}" destId="{C0B8FF92-9A2C-49FD-8AE8-49619DC420BD}" srcOrd="0" destOrd="0" presId="urn:microsoft.com/office/officeart/2008/layout/VerticalCurvedList"/>
    <dgm:cxn modelId="{C3C8090A-7CBB-4958-9618-7CB4AD2DFC14}" type="presParOf" srcId="{C0B8FF92-9A2C-49FD-8AE8-49619DC420BD}" destId="{88244087-8181-43A6-A675-ED4C905FC168}" srcOrd="0" destOrd="0" presId="urn:microsoft.com/office/officeart/2008/layout/VerticalCurvedList"/>
    <dgm:cxn modelId="{A6ADC492-CF4B-49DD-AEDF-9D09DF83DF6C}" type="presParOf" srcId="{88244087-8181-43A6-A675-ED4C905FC168}" destId="{63B1B495-DBB4-4D01-BBCE-189A4C11CD1F}" srcOrd="0" destOrd="0" presId="urn:microsoft.com/office/officeart/2008/layout/VerticalCurvedList"/>
    <dgm:cxn modelId="{0E714CCC-680A-465D-A169-0E3181E8BEF8}" type="presParOf" srcId="{88244087-8181-43A6-A675-ED4C905FC168}" destId="{18CC73BB-59BE-4A1D-B380-EC0428633324}" srcOrd="1" destOrd="0" presId="urn:microsoft.com/office/officeart/2008/layout/VerticalCurvedList"/>
    <dgm:cxn modelId="{9A481A50-A05A-4F76-A3E4-FD0DA50FDBDA}" type="presParOf" srcId="{88244087-8181-43A6-A675-ED4C905FC168}" destId="{F045F974-6C4E-4239-B642-F9D42397F7DC}" srcOrd="2" destOrd="0" presId="urn:microsoft.com/office/officeart/2008/layout/VerticalCurvedList"/>
    <dgm:cxn modelId="{BDC6C250-9061-4A1F-813B-8DAAB11122F9}" type="presParOf" srcId="{88244087-8181-43A6-A675-ED4C905FC168}" destId="{8D368B51-DF59-4DA0-A026-EFC38FE96A25}" srcOrd="3" destOrd="0" presId="urn:microsoft.com/office/officeart/2008/layout/VerticalCurvedList"/>
    <dgm:cxn modelId="{D102BE26-EE82-410A-8823-2422AFEA93BA}" type="presParOf" srcId="{C0B8FF92-9A2C-49FD-8AE8-49619DC420BD}" destId="{1C7F17CB-96D3-4777-BFEC-77B27F7CC47D}" srcOrd="1" destOrd="0" presId="urn:microsoft.com/office/officeart/2008/layout/VerticalCurvedList"/>
    <dgm:cxn modelId="{BCE9C338-D5AD-4DDE-ACEF-4B6E73C07DDA}" type="presParOf" srcId="{C0B8FF92-9A2C-49FD-8AE8-49619DC420BD}" destId="{D10F3390-41A0-4B4D-9771-07AB00A69437}" srcOrd="2" destOrd="0" presId="urn:microsoft.com/office/officeart/2008/layout/VerticalCurvedList"/>
    <dgm:cxn modelId="{6CE9C022-DC98-422C-B606-76CBBA4DD45D}" type="presParOf" srcId="{D10F3390-41A0-4B4D-9771-07AB00A69437}" destId="{0E2A59E1-F2B3-4349-8290-51F53363567F}" srcOrd="0" destOrd="0" presId="urn:microsoft.com/office/officeart/2008/layout/VerticalCurvedList"/>
    <dgm:cxn modelId="{8AEF643C-14C9-4712-B37C-535CA743019B}" type="presParOf" srcId="{C0B8FF92-9A2C-49FD-8AE8-49619DC420BD}" destId="{F2C2378E-DB4F-449E-9349-58CF67CC4FC2}" srcOrd="3" destOrd="0" presId="urn:microsoft.com/office/officeart/2008/layout/VerticalCurvedList"/>
    <dgm:cxn modelId="{0DA46229-B80E-4E53-99F4-F0DBB59F09F3}" type="presParOf" srcId="{C0B8FF92-9A2C-49FD-8AE8-49619DC420BD}" destId="{7DC3A2D4-A1A9-4708-B82C-5DBD575EE074}" srcOrd="4" destOrd="0" presId="urn:microsoft.com/office/officeart/2008/layout/VerticalCurvedList"/>
    <dgm:cxn modelId="{0FBFD465-23F6-4F6C-96B2-6025D9D8962E}" type="presParOf" srcId="{7DC3A2D4-A1A9-4708-B82C-5DBD575EE074}" destId="{DE804615-5138-4F4F-AF87-18AB546EADD6}" srcOrd="0" destOrd="0" presId="urn:microsoft.com/office/officeart/2008/layout/VerticalCurvedList"/>
    <dgm:cxn modelId="{209B3721-DC32-4513-9060-9249C558AB11}" type="presParOf" srcId="{C0B8FF92-9A2C-49FD-8AE8-49619DC420BD}" destId="{1C932A2D-C0BC-4D00-863C-2AF895F32689}" srcOrd="5" destOrd="0" presId="urn:microsoft.com/office/officeart/2008/layout/VerticalCurvedList"/>
    <dgm:cxn modelId="{DC6BBD7F-8246-4212-9ECD-91F61E489C86}" type="presParOf" srcId="{C0B8FF92-9A2C-49FD-8AE8-49619DC420BD}" destId="{F8C185CD-2C75-4E56-BB8E-52E161DCBABC}" srcOrd="6" destOrd="0" presId="urn:microsoft.com/office/officeart/2008/layout/VerticalCurvedList"/>
    <dgm:cxn modelId="{36197E1C-136D-4E7B-ACB2-D4F20623794D}" type="presParOf" srcId="{F8C185CD-2C75-4E56-BB8E-52E161DCBABC}" destId="{F362E71B-9003-4380-9F46-9E6088A979DD}" srcOrd="0" destOrd="0" presId="urn:microsoft.com/office/officeart/2008/layout/VerticalCurvedList"/>
    <dgm:cxn modelId="{64E7A277-7C6F-4BB4-8A45-628534D3863A}" type="presParOf" srcId="{C0B8FF92-9A2C-49FD-8AE8-49619DC420BD}" destId="{E62E57AD-241A-4EBB-BE7B-DA67486A7E7D}" srcOrd="7" destOrd="0" presId="urn:microsoft.com/office/officeart/2008/layout/VerticalCurvedList"/>
    <dgm:cxn modelId="{31F490B4-C5FE-4737-A37A-BC948EB10F46}" type="presParOf" srcId="{C0B8FF92-9A2C-49FD-8AE8-49619DC420BD}" destId="{16A6FD4D-C3CE-48D8-B75C-CA166DA06B29}" srcOrd="8" destOrd="0" presId="urn:microsoft.com/office/officeart/2008/layout/VerticalCurvedList"/>
    <dgm:cxn modelId="{2CE4A037-B6F8-4E2E-885C-3F258A4229BE}" type="presParOf" srcId="{16A6FD4D-C3CE-48D8-B75C-CA166DA06B29}" destId="{1FC4C10F-1B99-4E2C-A0BA-66B0F509C1DD}" srcOrd="0" destOrd="0" presId="urn:microsoft.com/office/officeart/2008/layout/VerticalCurvedList"/>
    <dgm:cxn modelId="{D754DFD4-4A56-40E8-93CA-CA4EBFF3B09A}" type="presParOf" srcId="{C0B8FF92-9A2C-49FD-8AE8-49619DC420BD}" destId="{BDD3A29B-2172-4381-A766-8EFB2343BA2C}" srcOrd="9" destOrd="0" presId="urn:microsoft.com/office/officeart/2008/layout/VerticalCurvedList"/>
    <dgm:cxn modelId="{241092CC-A7E0-4999-923F-06F6FF4F2325}" type="presParOf" srcId="{C0B8FF92-9A2C-49FD-8AE8-49619DC420BD}" destId="{1595AB88-37C3-4980-8902-67EDF28C7D22}" srcOrd="10" destOrd="0" presId="urn:microsoft.com/office/officeart/2008/layout/VerticalCurvedList"/>
    <dgm:cxn modelId="{E5BDC779-FC19-4C88-897F-CDB16CD21264}" type="presParOf" srcId="{1595AB88-37C3-4980-8902-67EDF28C7D22}" destId="{FD34C657-5E47-4764-94D3-E0AB6C21BE0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4ACF5-FB4A-42D1-9EDE-6181C1BC9B65}">
      <dsp:nvSpPr>
        <dsp:cNvPr id="0" name=""/>
        <dsp:cNvSpPr/>
      </dsp:nvSpPr>
      <dsp:spPr>
        <a:xfrm>
          <a:off x="2336709" y="3015"/>
          <a:ext cx="887312" cy="88731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4C10D02-F537-466E-928D-14A30006FC76}">
      <dsp:nvSpPr>
        <dsp:cNvPr id="0" name=""/>
        <dsp:cNvSpPr/>
      </dsp:nvSpPr>
      <dsp:spPr>
        <a:xfrm>
          <a:off x="2780365" y="3015"/>
          <a:ext cx="4734136" cy="887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Recall</a:t>
          </a:r>
          <a:r>
            <a:rPr lang="en-US" sz="4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facts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80365" y="3015"/>
        <a:ext cx="4734136" cy="887312"/>
      </dsp:txXfrm>
    </dsp:sp>
    <dsp:sp modelId="{54756B1B-3ED5-401C-971C-1089BDA394E1}">
      <dsp:nvSpPr>
        <dsp:cNvPr id="0" name=""/>
        <dsp:cNvSpPr/>
      </dsp:nvSpPr>
      <dsp:spPr>
        <a:xfrm>
          <a:off x="2336709" y="890328"/>
          <a:ext cx="887312" cy="887312"/>
        </a:xfrm>
        <a:prstGeom prst="ellipse">
          <a:avLst/>
        </a:prstGeom>
        <a:solidFill>
          <a:schemeClr val="accent2">
            <a:alpha val="50000"/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136FD9F-B8D9-4A1D-A3A2-12CBBECB8C46}">
      <dsp:nvSpPr>
        <dsp:cNvPr id="0" name=""/>
        <dsp:cNvSpPr/>
      </dsp:nvSpPr>
      <dsp:spPr>
        <a:xfrm>
          <a:off x="2780365" y="890328"/>
          <a:ext cx="4734136" cy="887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One-step problem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80365" y="890328"/>
        <a:ext cx="4734136" cy="887312"/>
      </dsp:txXfrm>
    </dsp:sp>
    <dsp:sp modelId="{5BFC3ECB-E485-4970-9AA2-2D2AD04B7C44}">
      <dsp:nvSpPr>
        <dsp:cNvPr id="0" name=""/>
        <dsp:cNvSpPr/>
      </dsp:nvSpPr>
      <dsp:spPr>
        <a:xfrm>
          <a:off x="2336709" y="1777640"/>
          <a:ext cx="887312" cy="887312"/>
        </a:xfrm>
        <a:prstGeom prst="ellipse">
          <a:avLst/>
        </a:prstGeom>
        <a:solidFill>
          <a:schemeClr val="accent2">
            <a:alpha val="50000"/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BB4D8A4-3824-4119-BE3B-5356C36D25E2}">
      <dsp:nvSpPr>
        <dsp:cNvPr id="0" name=""/>
        <dsp:cNvSpPr/>
      </dsp:nvSpPr>
      <dsp:spPr>
        <a:xfrm>
          <a:off x="2780365" y="1777640"/>
          <a:ext cx="4734136" cy="887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Apply a formula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80365" y="1777640"/>
        <a:ext cx="4734136" cy="887312"/>
      </dsp:txXfrm>
    </dsp:sp>
    <dsp:sp modelId="{EC7443D3-EDBA-4E26-8670-46DBFB65FDF2}">
      <dsp:nvSpPr>
        <dsp:cNvPr id="0" name=""/>
        <dsp:cNvSpPr/>
      </dsp:nvSpPr>
      <dsp:spPr>
        <a:xfrm>
          <a:off x="2336709" y="2664953"/>
          <a:ext cx="887312" cy="887312"/>
        </a:xfrm>
        <a:prstGeom prst="ellipse">
          <a:avLst/>
        </a:prstGeom>
        <a:solidFill>
          <a:schemeClr val="accent2">
            <a:alpha val="50000"/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B372856-641F-47E2-8C3D-2AAAACE9164A}">
      <dsp:nvSpPr>
        <dsp:cNvPr id="0" name=""/>
        <dsp:cNvSpPr/>
      </dsp:nvSpPr>
      <dsp:spPr>
        <a:xfrm>
          <a:off x="2780365" y="2664953"/>
          <a:ext cx="4734136" cy="887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Retrieve information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80365" y="2664953"/>
        <a:ext cx="4734136" cy="887312"/>
      </dsp:txXfrm>
    </dsp:sp>
    <dsp:sp modelId="{84856DCA-A61F-421A-ADDA-329AE6727D72}">
      <dsp:nvSpPr>
        <dsp:cNvPr id="0" name=""/>
        <dsp:cNvSpPr/>
      </dsp:nvSpPr>
      <dsp:spPr>
        <a:xfrm>
          <a:off x="2336709" y="3552265"/>
          <a:ext cx="887312" cy="887312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93BEB9F-8FD6-4354-940B-5A7AD82027CC}">
      <dsp:nvSpPr>
        <dsp:cNvPr id="0" name=""/>
        <dsp:cNvSpPr/>
      </dsp:nvSpPr>
      <dsp:spPr>
        <a:xfrm>
          <a:off x="2780365" y="3552265"/>
          <a:ext cx="4734136" cy="887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80365" y="3552265"/>
        <a:ext cx="4734136" cy="887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55378-3547-4D9D-B081-9ACBD8AD7AC0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7FA1A-E06B-47C3-A244-6D7FF7429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55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B8A50-36A2-40FA-85F8-D22A6400798F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B8E9-7E05-4C60-A58D-798732DD5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nstagram.com/OHEducation" TargetMode="External"/><Relationship Id="rId7" Type="http://schemas.openxmlformats.org/officeDocument/2006/relationships/hyperlink" Target="https://twitter.com/OHEducationSupt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youtube.com/user/OhioEdDept" TargetMode="External"/><Relationship Id="rId5" Type="http://schemas.openxmlformats.org/officeDocument/2006/relationships/hyperlink" Target="https://twitter.com/OHEducation" TargetMode="External"/><Relationship Id="rId4" Type="http://schemas.openxmlformats.org/officeDocument/2006/relationships/hyperlink" Target="http://www.facebook.com/OHEducatio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48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75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Level 1 the student either knows the answer or does not. It does not need to be figured out. It can be a more difficult recall question such as Euler’s formula or something the students are very familiar with such the formula for an area of a square.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04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level 2 task goes beyond recall.</a:t>
            </a:r>
            <a:r>
              <a:rPr lang="en-US" baseline="0" dirty="0" smtClean="0"/>
              <a:t> It involved using multiple steps or multiple concepts. It involves explaining “why” something works.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26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Level 4 uses strategic thinking</a:t>
            </a:r>
            <a:r>
              <a:rPr lang="en-US" baseline="0" dirty="0" smtClean="0"/>
              <a:t> over an extended period of time such as authentic problems or projects.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01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43527-8EAB-40B4-A534-3045E607F5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38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 you hear the news? We’re now on Instagram! Check out our official account and follow us at 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instagram.com/OHEducation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There, you can keep up with top news and updates and, this fall, be on the lookout for fun connections with Ohio teachers in their classrooms.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also can stay up to date by following our other social media channels. In addition to Instagram, connect with us on 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Facebook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Twitter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and 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YouTube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Our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handles are on the slide.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Superintendent of Public Instruction Paolo DeMaria even has his own 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Twitter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account.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Follow him @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OHEducationSupt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5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67" y="5514102"/>
            <a:ext cx="7772400" cy="646331"/>
          </a:xfrm>
        </p:spPr>
        <p:txBody>
          <a:bodyPr lIns="0" tIns="0" rIns="0" bIns="0" anchor="b" anchorCtr="0">
            <a:spAutoFit/>
          </a:bodyPr>
          <a:lstStyle>
            <a:lvl1pPr algn="l">
              <a:defRPr sz="4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67" y="6279478"/>
            <a:ext cx="6400800" cy="430887"/>
          </a:xfr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ODE_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7267" y="6186917"/>
            <a:ext cx="2012050" cy="369560"/>
          </a:xfrm>
          <a:prstGeom prst="rect">
            <a:avLst/>
          </a:prstGeom>
        </p:spPr>
      </p:pic>
      <p:pic>
        <p:nvPicPr>
          <p:cNvPr id="8" name="Picture 7" descr="PhotoOption3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6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46331"/>
          </a:xfrm>
        </p:spPr>
        <p:txBody>
          <a:bodyPr>
            <a:spAutoFit/>
          </a:bodyPr>
          <a:lstStyle>
            <a:lvl1pPr>
              <a:defRPr sz="42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0158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FOOTER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78160"/>
            <a:ext cx="9144000" cy="48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18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9036"/>
            <a:ext cx="82296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200" b="1" kern="1200">
          <a:solidFill>
            <a:srgbClr val="C00000"/>
          </a:solidFill>
          <a:latin typeface="Arial"/>
          <a:ea typeface="+mj-ea"/>
          <a:cs typeface="Arial"/>
        </a:defRPr>
      </a:lvl1pPr>
    </p:titleStyle>
    <p:bodyStyle>
      <a:lvl1pPr marL="227013" indent="-227013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571500" indent="-225425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2pPr>
      <a:lvl3pPr marL="1025525" indent="-2286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3pPr>
      <a:lvl4pPr marL="1490663" indent="-22860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4pPr>
      <a:lvl5pPr marL="1947863" indent="-228600" algn="l" defTabSz="45720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198" y="5241072"/>
            <a:ext cx="8467369" cy="672661"/>
          </a:xfrm>
        </p:spPr>
        <p:txBody>
          <a:bodyPr/>
          <a:lstStyle/>
          <a:p>
            <a:r>
              <a:rPr lang="en-US" dirty="0" smtClean="0"/>
              <a:t>Digging into Depth of Knowledge</a:t>
            </a:r>
            <a:endParaRPr lang="en-US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198" y="6200098"/>
            <a:ext cx="6400800" cy="369332"/>
          </a:xfrm>
        </p:spPr>
        <p:txBody>
          <a:bodyPr/>
          <a:lstStyle/>
          <a:p>
            <a:r>
              <a:rPr lang="en-US" sz="2400" dirty="0" smtClean="0"/>
              <a:t>Annie Jedick ∙ October 2016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" y="0"/>
            <a:ext cx="9142396" cy="64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16687" y="2176040"/>
            <a:ext cx="3900669" cy="2662177"/>
          </a:xfrm>
          <a:prstGeom prst="roundRect">
            <a:avLst/>
          </a:prstGeom>
          <a:solidFill>
            <a:srgbClr val="EEBD3A">
              <a:alpha val="31000"/>
            </a:srgbClr>
          </a:solidFill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1: </a:t>
            </a:r>
            <a:b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Recall 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Reproduction</a:t>
            </a:r>
          </a:p>
        </p:txBody>
      </p:sp>
    </p:spTree>
    <p:extLst>
      <p:ext uri="{BB962C8B-B14F-4D97-AF65-F5344CB8AC3E}">
        <p14:creationId xmlns:p14="http://schemas.microsoft.com/office/powerpoint/2010/main" val="419491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266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1: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Recall and Reproduction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627103"/>
              </p:ext>
            </p:extLst>
          </p:nvPr>
        </p:nvGraphicFramePr>
        <p:xfrm>
          <a:off x="-1718841" y="1680646"/>
          <a:ext cx="9618563" cy="4442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0700" y="5312779"/>
            <a:ext cx="591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Represent relationships</a:t>
            </a:r>
          </a:p>
        </p:txBody>
      </p:sp>
    </p:spTree>
    <p:extLst>
      <p:ext uri="{BB962C8B-B14F-4D97-AF65-F5344CB8AC3E}">
        <p14:creationId xmlns:p14="http://schemas.microsoft.com/office/powerpoint/2010/main" val="422097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-144517"/>
            <a:ext cx="9169401" cy="652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51409" y="1145894"/>
            <a:ext cx="7812913" cy="109959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Skills and Concepts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27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2662"/>
          </a:xfrm>
        </p:spPr>
        <p:txBody>
          <a:bodyPr/>
          <a:lstStyle/>
          <a:p>
            <a:r>
              <a:rPr lang="en-US" dirty="0" smtClean="0"/>
              <a:t>Level 2:</a:t>
            </a:r>
            <a:br>
              <a:rPr lang="en-US" dirty="0" smtClean="0"/>
            </a:br>
            <a:r>
              <a:rPr lang="en-US" dirty="0" smtClean="0"/>
              <a:t>Skills and Concepts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344079"/>
              </p:ext>
            </p:extLst>
          </p:nvPr>
        </p:nvGraphicFramePr>
        <p:xfrm>
          <a:off x="561372" y="1768995"/>
          <a:ext cx="8229600" cy="4284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756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50800"/>
            <a:ext cx="9169400" cy="642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72005" y="2002421"/>
            <a:ext cx="3865948" cy="3125164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Strategic Thinking and Reasoning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06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2662"/>
          </a:xfrm>
        </p:spPr>
        <p:txBody>
          <a:bodyPr/>
          <a:lstStyle/>
          <a:p>
            <a:r>
              <a:rPr lang="en-US" dirty="0" smtClean="0"/>
              <a:t>Level 3</a:t>
            </a:r>
            <a:br>
              <a:rPr lang="en-US" dirty="0" smtClean="0"/>
            </a:br>
            <a:r>
              <a:rPr lang="en-US" dirty="0" smtClean="0"/>
              <a:t>Strategic Thinking &amp; Reasoning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17633"/>
              </p:ext>
            </p:extLst>
          </p:nvPr>
        </p:nvGraphicFramePr>
        <p:xfrm>
          <a:off x="457200" y="1863524"/>
          <a:ext cx="8229600" cy="4398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02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5401" y="-113476"/>
            <a:ext cx="9220201" cy="6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913538" y="706056"/>
            <a:ext cx="7263115" cy="106487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 Extended Thinking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23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639216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427"/>
            <a:ext cx="8229600" cy="6463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education.ohio.gov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8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Join the Conversation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0694" y="2707169"/>
            <a:ext cx="1168166" cy="11935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70324" y="4018383"/>
            <a:ext cx="3906519" cy="9848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@OHEducation</a:t>
            </a:r>
          </a:p>
          <a:p>
            <a:r>
              <a:rPr lang="en-US" sz="3200" b="1" dirty="0" smtClean="0">
                <a:latin typeface="Arial"/>
                <a:cs typeface="Arial"/>
              </a:rPr>
              <a:t>@OHEducationSupt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06726" y="3007880"/>
            <a:ext cx="259526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OHEducation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0324" y="5573948"/>
            <a:ext cx="2459969" cy="492443"/>
          </a:xfrm>
          <a:prstGeom prst="rect">
            <a:avLst/>
          </a:prstGeom>
        </p:spPr>
        <p:txBody>
          <a:bodyPr wrap="none" lIns="0" tIns="0" bIns="0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OhioEdDept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192" y="4186071"/>
            <a:ext cx="1005170" cy="817197"/>
          </a:xfrm>
          <a:prstGeom prst="rect">
            <a:avLst/>
          </a:prstGeom>
        </p:spPr>
      </p:pic>
      <p:pic>
        <p:nvPicPr>
          <p:cNvPr id="17" name="Picture 16" descr="facebook-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0134" y="5482596"/>
            <a:ext cx="1702046" cy="675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3228" y="1225185"/>
            <a:ext cx="1403498" cy="160618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06726" y="1695583"/>
            <a:ext cx="259526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OHEducation</a:t>
            </a:r>
          </a:p>
        </p:txBody>
      </p:sp>
    </p:spTree>
    <p:extLst>
      <p:ext uri="{BB962C8B-B14F-4D97-AF65-F5344CB8AC3E}">
        <p14:creationId xmlns:p14="http://schemas.microsoft.com/office/powerpoint/2010/main" val="403424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4923" y="0"/>
            <a:ext cx="9197023" cy="638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" y="243915"/>
            <a:ext cx="9144000" cy="827590"/>
          </a:xfrm>
          <a:prstGeom prst="rect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Diagonal Corner Rectangle 3"/>
          <p:cNvSpPr/>
          <p:nvPr/>
        </p:nvSpPr>
        <p:spPr>
          <a:xfrm>
            <a:off x="4004839" y="1276945"/>
            <a:ext cx="4681959" cy="4825466"/>
          </a:xfrm>
          <a:prstGeom prst="round2DiagRect">
            <a:avLst/>
          </a:prstGeom>
          <a:solidFill>
            <a:schemeClr val="accent3">
              <a:alpha val="93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624" y="334544"/>
            <a:ext cx="8229600" cy="646331"/>
          </a:xfrm>
        </p:spPr>
        <p:txBody>
          <a:bodyPr/>
          <a:lstStyle/>
          <a:p>
            <a:r>
              <a:rPr lang="en-US" dirty="0" smtClean="0"/>
              <a:t>What is Depth of Knowledge?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935" y="1103531"/>
            <a:ext cx="4681959" cy="4525963"/>
          </a:xfrm>
          <a:prstGeom prst="round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A process to analyze the alignment between standards and assessment items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278612"/>
            <a:ext cx="3219450" cy="4825842"/>
          </a:xfrm>
          <a:prstGeom prst="rect">
            <a:avLst/>
          </a:prstGeom>
          <a:ln w="41275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64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19" y="0"/>
            <a:ext cx="9186781" cy="638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243915"/>
            <a:ext cx="9398643" cy="827590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34544"/>
            <a:ext cx="8229600" cy="646331"/>
          </a:xfrm>
        </p:spPr>
        <p:txBody>
          <a:bodyPr/>
          <a:lstStyle/>
          <a:p>
            <a:r>
              <a:rPr lang="en-US" dirty="0" smtClean="0"/>
              <a:t>What is Depth of Knowledge?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1839" y="1395560"/>
            <a:ext cx="3114961" cy="46692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61474" y="1276946"/>
            <a:ext cx="4744402" cy="4811338"/>
          </a:xfrm>
          <a:prstGeom prst="roundRect">
            <a:avLst/>
          </a:prstGeom>
          <a:solidFill>
            <a:schemeClr val="accent3">
              <a:lumMod val="75000"/>
              <a:alpha val="58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Depth of Knowledge levels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can be assigned to instructional questions, broader course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assessment items and tasks. </a:t>
            </a:r>
          </a:p>
        </p:txBody>
      </p:sp>
    </p:spTree>
    <p:extLst>
      <p:ext uri="{BB962C8B-B14F-4D97-AF65-F5344CB8AC3E}">
        <p14:creationId xmlns:p14="http://schemas.microsoft.com/office/powerpoint/2010/main" val="384922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649" y="-34330"/>
            <a:ext cx="9161350" cy="641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52" y="366570"/>
            <a:ext cx="9161350" cy="82759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Depth of Knowledge?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1047" y="1628287"/>
            <a:ext cx="4083323" cy="4273305"/>
          </a:xfrm>
          <a:prstGeom prst="roundRect">
            <a:avLst/>
          </a:prstGeom>
          <a:solidFill>
            <a:srgbClr val="73A4CC">
              <a:alpha val="58000"/>
            </a:srgbClr>
          </a:solidFill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can have questions written at different 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Depth of Knowledge levels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7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8059" y="-50335"/>
            <a:ext cx="9234760" cy="644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40" y="981070"/>
            <a:ext cx="5984111" cy="4431983"/>
          </a:xfrm>
          <a:effectLst>
            <a:softEdge rad="12700"/>
          </a:effectLst>
        </p:spPr>
        <p:txBody>
          <a:bodyPr/>
          <a:lstStyle/>
          <a:p>
            <a:r>
              <a:rPr lang="en-US" sz="7200" dirty="0" smtClean="0">
                <a:ln>
                  <a:solidFill>
                    <a:schemeClr val="bg1"/>
                  </a:solidFill>
                </a:ln>
                <a:effectLst>
                  <a:outerShdw blurRad="50800" dist="50800" dir="5400000" algn="ctr" rotWithShape="0">
                    <a:srgbClr val="000000">
                      <a:alpha val="52000"/>
                    </a:srgbClr>
                  </a:outerShdw>
                </a:effectLst>
              </a:rPr>
              <a:t>Depth of Knowledge </a:t>
            </a:r>
            <a:br>
              <a:rPr lang="en-US" sz="7200" dirty="0" smtClean="0">
                <a:ln>
                  <a:solidFill>
                    <a:schemeClr val="bg1"/>
                  </a:solidFill>
                </a:ln>
                <a:effectLst>
                  <a:outerShdw blurRad="50800" dist="50800" dir="5400000" algn="ctr" rotWithShape="0">
                    <a:srgbClr val="000000">
                      <a:alpha val="52000"/>
                    </a:srgbClr>
                  </a:outerShdw>
                </a:effectLst>
              </a:rPr>
            </a:br>
            <a:r>
              <a:rPr lang="en-US" sz="7200" dirty="0" smtClean="0">
                <a:ln>
                  <a:solidFill>
                    <a:schemeClr val="bg1"/>
                  </a:solidFill>
                </a:ln>
                <a:effectLst>
                  <a:outerShdw blurRad="50800" dist="50800" dir="5400000" algn="ctr" rotWithShape="0">
                    <a:srgbClr val="000000">
                      <a:alpha val="52000"/>
                    </a:srgbClr>
                  </a:outerShdw>
                </a:effectLst>
              </a:rPr>
              <a:t>is </a:t>
            </a:r>
            <a:r>
              <a:rPr lang="en-US" sz="7200" dirty="0">
                <a:ln>
                  <a:solidFill>
                    <a:schemeClr val="bg1"/>
                  </a:solidFill>
                </a:ln>
                <a:effectLst>
                  <a:outerShdw blurRad="50800" dist="50800" dir="5400000" algn="ctr" rotWithShape="0">
                    <a:srgbClr val="000000">
                      <a:alpha val="52000"/>
                    </a:srgbClr>
                  </a:outerShdw>
                </a:effectLst>
              </a:rPr>
              <a:t>not…</a:t>
            </a:r>
            <a:r>
              <a:rPr lang="en-US" sz="7200" dirty="0"/>
              <a:t/>
            </a:r>
            <a:br>
              <a:rPr lang="en-US" sz="7200" dirty="0"/>
            </a:b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60686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8101" y="-34330"/>
            <a:ext cx="9186721" cy="643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769" y="1215556"/>
            <a:ext cx="8229600" cy="4525963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US" sz="8800" b="1" dirty="0" smtClean="0">
                <a:ln>
                  <a:solidFill>
                    <a:schemeClr val="bg1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innerShdw>
                    <a:schemeClr val="bg1"/>
                  </a:innerShdw>
                </a:effectLst>
              </a:rPr>
              <a:t>DOK ≠ Verbs</a:t>
            </a:r>
            <a:endParaRPr lang="en-US" sz="8800" b="1" dirty="0">
              <a:ln>
                <a:solidFill>
                  <a:schemeClr val="bg1"/>
                </a:solidFill>
              </a:ln>
              <a:solidFill>
                <a:schemeClr val="bg2">
                  <a:lumMod val="10000"/>
                </a:schemeClr>
              </a:solidFill>
              <a:effectLst>
                <a:innerShdw>
                  <a:schemeClr val="bg1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371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670" y="-10198"/>
            <a:ext cx="9161370" cy="639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56117" y="4555132"/>
            <a:ext cx="8840307" cy="1595097"/>
          </a:xfrm>
          <a:prstGeom prst="roundRect">
            <a:avLst/>
          </a:prstGeom>
          <a:solidFill>
            <a:schemeClr val="lt1">
              <a:alpha val="76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6117" y="4798682"/>
            <a:ext cx="8762176" cy="1107996"/>
          </a:xfrm>
        </p:spPr>
        <p:txBody>
          <a:bodyPr/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  <a:t>Depth of Knowledge is </a:t>
            </a:r>
            <a:r>
              <a:rPr lang="en-US" sz="3600" dirty="0" smtClean="0"/>
              <a:t>NOT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  <a:t> difficulty. </a:t>
            </a:r>
            <a:b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  <a:t>It emphasizes cognitive process.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8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E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367" y="0"/>
            <a:ext cx="8565266" cy="6377956"/>
          </a:xfrm>
          <a:prstGeom prst="rect">
            <a:avLst/>
          </a:prstGeom>
        </p:spPr>
      </p:pic>
      <p:sp>
        <p:nvSpPr>
          <p:cNvPr id="5" name="Multiply 4"/>
          <p:cNvSpPr/>
          <p:nvPr/>
        </p:nvSpPr>
        <p:spPr>
          <a:xfrm>
            <a:off x="1522070" y="-883213"/>
            <a:ext cx="6007261" cy="8171726"/>
          </a:xfrm>
          <a:prstGeom prst="mathMultiply">
            <a:avLst>
              <a:gd name="adj1" fmla="val 461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9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23"/>
            <a:ext cx="8229600" cy="1292662"/>
          </a:xfrm>
        </p:spPr>
        <p:txBody>
          <a:bodyPr/>
          <a:lstStyle/>
          <a:p>
            <a:r>
              <a:rPr lang="en-US" dirty="0" smtClean="0"/>
              <a:t>Depth of Knowledge </a:t>
            </a:r>
            <a:br>
              <a:rPr lang="en-US" dirty="0" smtClean="0"/>
            </a:br>
            <a:r>
              <a:rPr lang="en-US" dirty="0" smtClean="0"/>
              <a:t>Levels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044263"/>
              </p:ext>
            </p:extLst>
          </p:nvPr>
        </p:nvGraphicFramePr>
        <p:xfrm>
          <a:off x="214131" y="1584969"/>
          <a:ext cx="8229600" cy="43991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60025"/>
                <a:gridCol w="6869575"/>
              </a:tblGrid>
              <a:tr h="110872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 of Level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2260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Recall &amp; Reproduction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2260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Skills and Concepts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2260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Thinking</a:t>
                      </a:r>
                      <a:r>
                        <a:rPr lang="en-US" sz="3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Reasoning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2260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Extended</a:t>
                      </a:r>
                      <a:r>
                        <a:rPr lang="en-US" sz="3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Thinking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06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OK for OCTM.potx" id="{F1F2EB90-2A97-47E7-B131-E42C12DAE3FB}" vid="{8E57F2B5-7401-4176-9508-48243CB424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081469E1ABDE4AB508B5A0D08BF3F2" ma:contentTypeVersion="2" ma:contentTypeDescription="Create a new document." ma:contentTypeScope="" ma:versionID="0e1b5940b65d353c7764d9073d29613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9746fe128b0ca74698fd9d7c13d39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1475D2-1B84-48E9-A00F-2A9D1AA37A7B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9531122C-113A-419F-B9F7-B14514FB3A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2B504F-B6EF-4825-AD1B-7B05A2C5AF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DOK for OCTM</Template>
  <TotalTime>0</TotalTime>
  <Words>314</Words>
  <Application>Microsoft Office PowerPoint</Application>
  <PresentationFormat>On-screen Show (4:3)</PresentationFormat>
  <Paragraphs>65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Digging into Depth of Knowledge</vt:lpstr>
      <vt:lpstr>What is Depth of Knowledge?</vt:lpstr>
      <vt:lpstr>What is Depth of Knowledge?</vt:lpstr>
      <vt:lpstr>What is Depth of Knowledge?</vt:lpstr>
      <vt:lpstr>Depth of Knowledge  is not… </vt:lpstr>
      <vt:lpstr>PowerPoint Presentation</vt:lpstr>
      <vt:lpstr>Depth of Knowledge is NOT difficulty.  It emphasizes cognitive process.</vt:lpstr>
      <vt:lpstr>PowerPoint Presentation</vt:lpstr>
      <vt:lpstr>Depth of Knowledge  Levels</vt:lpstr>
      <vt:lpstr>PowerPoint Presentation</vt:lpstr>
      <vt:lpstr>Level 1:  Recall and Reproduction</vt:lpstr>
      <vt:lpstr>PowerPoint Presentation</vt:lpstr>
      <vt:lpstr>Level 2: Skills and Concepts</vt:lpstr>
      <vt:lpstr>PowerPoint Presentation</vt:lpstr>
      <vt:lpstr>Level 3 Strategic Thinking &amp; Reasoning</vt:lpstr>
      <vt:lpstr>PowerPoint Presentation</vt:lpstr>
      <vt:lpstr>education.ohio.gov</vt:lpstr>
      <vt:lpstr>Join the Conversation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2016-10-12T12:44:02Z</dcterms:created>
  <dcterms:modified xsi:type="dcterms:W3CDTF">2016-10-14T11:41:11Z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0x01010012081469E1ABDE4AB508B5A0D08BF3F2</vt:lpwstr>
  </property>
</Properties>
</file>